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4"/>
  </p:notesMasterIdLst>
  <p:sldIdLst>
    <p:sldId id="293" r:id="rId2"/>
    <p:sldId id="257" r:id="rId3"/>
    <p:sldId id="258" r:id="rId4"/>
    <p:sldId id="259" r:id="rId5"/>
    <p:sldId id="267" r:id="rId6"/>
    <p:sldId id="260" r:id="rId7"/>
    <p:sldId id="268" r:id="rId8"/>
    <p:sldId id="261" r:id="rId9"/>
    <p:sldId id="262" r:id="rId10"/>
    <p:sldId id="263" r:id="rId11"/>
    <p:sldId id="264" r:id="rId12"/>
    <p:sldId id="265" r:id="rId13"/>
    <p:sldId id="266" r:id="rId14"/>
    <p:sldId id="279" r:id="rId15"/>
    <p:sldId id="288" r:id="rId16"/>
    <p:sldId id="283" r:id="rId17"/>
    <p:sldId id="289" r:id="rId18"/>
    <p:sldId id="271" r:id="rId19"/>
    <p:sldId id="285" r:id="rId20"/>
    <p:sldId id="280" r:id="rId21"/>
    <p:sldId id="290" r:id="rId22"/>
    <p:sldId id="281" r:id="rId23"/>
    <p:sldId id="291" r:id="rId24"/>
    <p:sldId id="286" r:id="rId25"/>
    <p:sldId id="287" r:id="rId26"/>
    <p:sldId id="282" r:id="rId27"/>
    <p:sldId id="292" r:id="rId28"/>
    <p:sldId id="275" r:id="rId29"/>
    <p:sldId id="276" r:id="rId30"/>
    <p:sldId id="277" r:id="rId31"/>
    <p:sldId id="278" r:id="rId32"/>
    <p:sldId id="269"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Pokemon Fire Red" pitchFamily="2"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fessor Oak" id="{0D215C97-F0BB-1041-A9EA-9B3368955D40}">
          <p14:sldIdLst>
            <p14:sldId id="293"/>
            <p14:sldId id="257"/>
            <p14:sldId id="258"/>
            <p14:sldId id="259"/>
            <p14:sldId id="267"/>
          </p14:sldIdLst>
        </p14:section>
        <p14:section name="Map" id="{74F0FEAB-D6DF-3F46-AFAD-4613D8F32981}">
          <p14:sldIdLst>
            <p14:sldId id="260"/>
            <p14:sldId id="268"/>
            <p14:sldId id="261"/>
            <p14:sldId id="262"/>
            <p14:sldId id="263"/>
            <p14:sldId id="264"/>
            <p14:sldId id="265"/>
            <p14:sldId id="266"/>
          </p14:sldIdLst>
        </p14:section>
        <p14:section name="Natural Environments" id="{11BA0ADC-113D-5049-8729-2D1E80C346CB}">
          <p14:sldIdLst>
            <p14:sldId id="279"/>
            <p14:sldId id="288"/>
            <p14:sldId id="283"/>
            <p14:sldId id="289"/>
            <p14:sldId id="271"/>
            <p14:sldId id="285"/>
            <p14:sldId id="280"/>
            <p14:sldId id="290"/>
            <p14:sldId id="281"/>
            <p14:sldId id="291"/>
            <p14:sldId id="286"/>
            <p14:sldId id="287"/>
            <p14:sldId id="282"/>
            <p14:sldId id="292"/>
          </p14:sldIdLst>
        </p14:section>
        <p14:section name="Cities" id="{1A5B66C6-2CD4-614F-AAC8-022FF3A62FCD}">
          <p14:sldIdLst>
            <p14:sldId id="275"/>
            <p14:sldId id="276"/>
            <p14:sldId id="277"/>
            <p14:sldId id="278"/>
          </p14:sldIdLst>
        </p14:section>
        <p14:section name="Battle" id="{C2D8254C-8F97-F149-A041-40F7BD864803}">
          <p14:sldIdLst>
            <p14:sldId id="269"/>
          </p14:sldIdLst>
        </p14:section>
      </p14:sectionLst>
    </p:ext>
    <p:ext uri="{EFAFB233-063F-42B5-8137-9DF3F51BA10A}">
      <p15:sldGuideLst xmlns:p15="http://schemas.microsoft.com/office/powerpoint/2012/main">
        <p15:guide id="1" orient="horz" pos="4320" userDrawn="1">
          <p15:clr>
            <a:srgbClr val="A4A3A4"/>
          </p15:clr>
        </p15:guide>
        <p15:guide id="2" orient="horz" userDrawn="1">
          <p15:clr>
            <a:srgbClr val="A4A3A4"/>
          </p15:clr>
        </p15:guide>
        <p15:guide id="3"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BEA8"/>
    <a:srgbClr val="1038E0"/>
    <a:srgbClr val="70C8F8"/>
    <a:srgbClr val="4F4F57"/>
    <a:srgbClr val="888048"/>
    <a:srgbClr val="04D377"/>
    <a:srgbClr val="00FCA0"/>
    <a:srgbClr val="DAD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97"/>
    <p:restoredTop sz="96966"/>
  </p:normalViewPr>
  <p:slideViewPr>
    <p:cSldViewPr snapToGrid="0">
      <p:cViewPr varScale="1">
        <p:scale>
          <a:sx n="119" d="100"/>
          <a:sy n="119" d="100"/>
        </p:scale>
        <p:origin x="368" y="192"/>
      </p:cViewPr>
      <p:guideLst>
        <p:guide orient="horz" pos="4320"/>
        <p:guide orient="horz"/>
        <p:guide/>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3146-DAA9-FC44-A2A1-B92EE1CB6D03}" type="datetimeFigureOut">
              <a:rPr lang="en-GB" smtClean="0"/>
              <a:t>15/09/2023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EAEB4-BD28-E94B-B1B8-7EA0C07CDB14}" type="slidenum">
              <a:rPr lang="en-GB" smtClean="0"/>
              <a:t>‹#›</a:t>
            </a:fld>
            <a:endParaRPr lang="en-GB"/>
          </a:p>
        </p:txBody>
      </p:sp>
    </p:spTree>
    <p:extLst>
      <p:ext uri="{BB962C8B-B14F-4D97-AF65-F5344CB8AC3E}">
        <p14:creationId xmlns:p14="http://schemas.microsoft.com/office/powerpoint/2010/main" val="83268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9EAEB4-BD28-E94B-B1B8-7EA0C07CDB14}" type="slidenum">
              <a:rPr lang="en-GB" smtClean="0"/>
              <a:t>24</a:t>
            </a:fld>
            <a:endParaRPr lang="en-GB"/>
          </a:p>
        </p:txBody>
      </p:sp>
    </p:spTree>
    <p:extLst>
      <p:ext uri="{BB962C8B-B14F-4D97-AF65-F5344CB8AC3E}">
        <p14:creationId xmlns:p14="http://schemas.microsoft.com/office/powerpoint/2010/main" val="60643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9EAEB4-BD28-E94B-B1B8-7EA0C07CDB14}" type="slidenum">
              <a:rPr lang="en-GB" smtClean="0"/>
              <a:t>25</a:t>
            </a:fld>
            <a:endParaRPr lang="en-GB"/>
          </a:p>
        </p:txBody>
      </p:sp>
    </p:spTree>
    <p:extLst>
      <p:ext uri="{BB962C8B-B14F-4D97-AF65-F5344CB8AC3E}">
        <p14:creationId xmlns:p14="http://schemas.microsoft.com/office/powerpoint/2010/main" val="2658835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pic>
        <p:nvPicPr>
          <p:cNvPr id="7" name="Pokémon Fire Red - Title Screen">
            <a:hlinkClick r:id="" action="ppaction://media"/>
            <a:extLst>
              <a:ext uri="{FF2B5EF4-FFF2-40B4-BE49-F238E27FC236}">
                <a16:creationId xmlns:a16="http://schemas.microsoft.com/office/drawing/2014/main" id="{6048B25D-3192-BEC2-598F-9D97F647C1D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7717" r="7825"/>
          <a:stretch>
            <a:fillRect/>
          </a:stretch>
        </p:blipFill>
        <p:spPr>
          <a:xfrm>
            <a:off x="940904" y="0"/>
            <a:ext cx="10296939" cy="6858000"/>
          </a:xfrm>
          <a:prstGeom prst="rect">
            <a:avLst/>
          </a:prstGeom>
        </p:spPr>
      </p:pic>
    </p:spTree>
    <p:extLst>
      <p:ext uri="{BB962C8B-B14F-4D97-AF65-F5344CB8AC3E}">
        <p14:creationId xmlns:p14="http://schemas.microsoft.com/office/powerpoint/2010/main" val="20802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fessor O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10CF30-C35E-7338-9B8C-F4ECE21E2F18}"/>
              </a:ext>
            </a:extLst>
          </p:cNvPr>
          <p:cNvSpPr>
            <a:spLocks noGrp="1"/>
          </p:cNvSpPr>
          <p:nvPr>
            <p:ph type="body" sz="quarter" idx="3" hasCustomPrompt="1"/>
          </p:nvPr>
        </p:nvSpPr>
        <p:spPr>
          <a:xfrm>
            <a:off x="1197864" y="4915435"/>
            <a:ext cx="9820656" cy="1536191"/>
          </a:xfrm>
          <a:effectLst/>
        </p:spPr>
        <p:txBody>
          <a:bodyPr anchor="t" anchorCtr="0">
            <a:noAutofit/>
          </a:bodyPr>
          <a:lstStyle>
            <a:lvl1pPr marL="0" indent="0">
              <a:lnSpc>
                <a:spcPct val="80000"/>
              </a:lnSpc>
              <a:spcBef>
                <a:spcPts val="0"/>
              </a:spcBef>
              <a:buNone/>
              <a:defRPr sz="6000" b="1">
                <a:solidFill>
                  <a:schemeClr val="tx1">
                    <a:lumMod val="65000"/>
                    <a:lumOff val="35000"/>
                  </a:schemeClr>
                </a:solidFill>
                <a:effectLst>
                  <a:outerShdw blurRad="50800" dist="38100" dir="2700000" algn="tl" rotWithShape="0">
                    <a:prstClr val="black">
                      <a:alpha val="40000"/>
                    </a:prst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HK" dirty="0">
                <a:effectLst/>
              </a:rPr>
              <a:t>Hello, there!</a:t>
            </a:r>
          </a:p>
          <a:p>
            <a:pPr lvl="0"/>
            <a:r>
              <a:rPr lang="en-HK" dirty="0">
                <a:effectLst/>
              </a:rPr>
              <a:t>Glad to meet you!</a:t>
            </a:r>
            <a:endParaRPr lang="en-GB" dirty="0"/>
          </a:p>
        </p:txBody>
      </p:sp>
    </p:spTree>
    <p:extLst>
      <p:ext uri="{BB962C8B-B14F-4D97-AF65-F5344CB8AC3E}">
        <p14:creationId xmlns:p14="http://schemas.microsoft.com/office/powerpoint/2010/main" val="3702945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5A63AD0-B10E-9BCA-04A4-62FF6F55669C}"/>
              </a:ext>
            </a:extLst>
          </p:cNvPr>
          <p:cNvSpPr>
            <a:spLocks noGrp="1"/>
          </p:cNvSpPr>
          <p:nvPr>
            <p:ph type="body" sz="quarter" idx="3" hasCustomPrompt="1"/>
          </p:nvPr>
        </p:nvSpPr>
        <p:spPr>
          <a:xfrm>
            <a:off x="9245730" y="5964084"/>
            <a:ext cx="1451472" cy="634020"/>
          </a:xfrm>
        </p:spPr>
        <p:txBody>
          <a:bodyPr wrap="square" anchor="ctr">
            <a:spAutoFit/>
          </a:bodyPr>
          <a:lstStyle>
            <a:lvl1pPr marL="0" indent="0">
              <a:buNone/>
              <a:defRPr lang="en-GB" sz="4400" b="1" kern="1200" dirty="0">
                <a:solidFill>
                  <a:schemeClr val="bg1"/>
                </a:solidFill>
                <a:effectLst/>
                <a:latin typeface="Pokemon Fire Red" pitchFamily="2"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80000"/>
              </a:lnSpc>
              <a:spcBef>
                <a:spcPts val="0"/>
              </a:spcBef>
              <a:buFont typeface="Arial" panose="020B0604020202020204" pitchFamily="34" charset="0"/>
              <a:buNone/>
            </a:pPr>
            <a:r>
              <a:rPr lang="en-GB" dirty="0"/>
              <a:t>NEXT</a:t>
            </a:r>
          </a:p>
        </p:txBody>
      </p:sp>
      <p:sp>
        <p:nvSpPr>
          <p:cNvPr id="9" name="Title 8">
            <a:extLst>
              <a:ext uri="{FF2B5EF4-FFF2-40B4-BE49-F238E27FC236}">
                <a16:creationId xmlns:a16="http://schemas.microsoft.com/office/drawing/2014/main" id="{DEE2D668-1D14-2A39-E8B4-816E8B73334C}"/>
              </a:ext>
            </a:extLst>
          </p:cNvPr>
          <p:cNvSpPr>
            <a:spLocks noGrp="1"/>
          </p:cNvSpPr>
          <p:nvPr>
            <p:ph type="title" hasCustomPrompt="1"/>
          </p:nvPr>
        </p:nvSpPr>
        <p:spPr>
          <a:xfrm>
            <a:off x="1956978" y="5872423"/>
            <a:ext cx="5771921" cy="757130"/>
          </a:xfrm>
          <a:prstGeom prst="rect">
            <a:avLst/>
          </a:prstGeom>
          <a:effectLst>
            <a:outerShdw dist="63500" dir="2700000" algn="tl" rotWithShape="0">
              <a:prstClr val="black">
                <a:alpha val="15000"/>
              </a:prstClr>
            </a:outerShdw>
          </a:effectLst>
        </p:spPr>
        <p:txBody>
          <a:bodyPr vert="horz" wrap="square" lIns="91440" tIns="45720" rIns="91440" bIns="45720" rtlCol="0" anchor="t" anchorCtr="0">
            <a:spAutoFit/>
          </a:bodyPr>
          <a:lstStyle>
            <a:lvl1pPr>
              <a:defRPr lang="en-GB" sz="5400" b="1" dirty="0">
                <a:solidFill>
                  <a:schemeClr val="tx1">
                    <a:lumMod val="65000"/>
                    <a:lumOff val="35000"/>
                  </a:schemeClr>
                </a:solidFill>
                <a:effectLst/>
                <a:ea typeface="+mn-ea"/>
                <a:cs typeface="+mn-cs"/>
              </a:defRPr>
            </a:lvl1pPr>
          </a:lstStyle>
          <a:p>
            <a:pPr marL="0" lvl="0" indent="0">
              <a:lnSpc>
                <a:spcPct val="80000"/>
              </a:lnSpc>
              <a:spcBef>
                <a:spcPts val="0"/>
              </a:spcBef>
              <a:buFont typeface="Arial" panose="020B0604020202020204" pitchFamily="34" charset="0"/>
            </a:pPr>
            <a:r>
              <a:rPr lang="en-GB" dirty="0"/>
              <a:t>Presenters</a:t>
            </a:r>
          </a:p>
        </p:txBody>
      </p:sp>
    </p:spTree>
    <p:extLst>
      <p:ext uri="{BB962C8B-B14F-4D97-AF65-F5344CB8AC3E}">
        <p14:creationId xmlns:p14="http://schemas.microsoft.com/office/powerpoint/2010/main" val="355517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C185-BB4A-97F7-2561-BDA96DBA737D}"/>
              </a:ext>
            </a:extLst>
          </p:cNvPr>
          <p:cNvSpPr>
            <a:spLocks noGrp="1"/>
          </p:cNvSpPr>
          <p:nvPr>
            <p:ph type="title" hasCustomPrompt="1"/>
          </p:nvPr>
        </p:nvSpPr>
        <p:spPr>
          <a:xfrm>
            <a:off x="0" y="0"/>
            <a:ext cx="4178808" cy="886777"/>
          </a:xfrm>
          <a:prstGeom prst="rect">
            <a:avLst/>
          </a:prstGeom>
          <a:solidFill>
            <a:schemeClr val="tx1">
              <a:alpha val="20000"/>
            </a:schemeClr>
          </a:solidFill>
        </p:spPr>
        <p:txBody>
          <a:bodyPr lIns="468000" bIns="72000" anchor="b"/>
          <a:lstStyle>
            <a:lvl1pPr algn="l">
              <a:defRPr lang="en-GB" sz="6000" b="1" kern="1200" dirty="0">
                <a:solidFill>
                  <a:schemeClr val="bg1"/>
                </a:solidFill>
                <a:effectLst>
                  <a:outerShdw dist="63500" dir="2700000" algn="tl" rotWithShape="0">
                    <a:prstClr val="black">
                      <a:alpha val="35110"/>
                    </a:prstClr>
                  </a:outerShdw>
                </a:effectLst>
                <a:latin typeface="Pokemon Fire Red" pitchFamily="2" charset="0"/>
                <a:ea typeface="+mn-ea"/>
                <a:cs typeface="+mn-cs"/>
              </a:defRPr>
            </a:lvl1pPr>
          </a:lstStyle>
          <a:p>
            <a:pPr marL="0" lvl="0" indent="0" algn="l" defTabSz="914400" rtl="0" eaLnBrk="1" latinLnBrk="0" hangingPunct="1">
              <a:lnSpc>
                <a:spcPct val="80000"/>
              </a:lnSpc>
              <a:spcBef>
                <a:spcPts val="0"/>
              </a:spcBef>
              <a:buFont typeface="Arial" panose="020B0604020202020204" pitchFamily="34" charset="0"/>
              <a:buNone/>
            </a:pPr>
            <a:r>
              <a:rPr lang="en-GB" dirty="0"/>
              <a:t>BIOME MAP</a:t>
            </a:r>
          </a:p>
        </p:txBody>
      </p:sp>
      <p:pic>
        <p:nvPicPr>
          <p:cNvPr id="12" name="Picture 11" descr="A rectangular frame with a white background&#10;&#10;Description automatically generated">
            <a:extLst>
              <a:ext uri="{FF2B5EF4-FFF2-40B4-BE49-F238E27FC236}">
                <a16:creationId xmlns:a16="http://schemas.microsoft.com/office/drawing/2014/main" id="{A1BD2B39-13DD-16D3-4153-067987640BE0}"/>
              </a:ext>
            </a:extLst>
          </p:cNvPr>
          <p:cNvPicPr>
            <a:picLocks noChangeAspect="1"/>
          </p:cNvPicPr>
          <p:nvPr/>
        </p:nvPicPr>
        <p:blipFill>
          <a:blip r:embed="rId3"/>
          <a:stretch>
            <a:fillRect/>
          </a:stretch>
        </p:blipFill>
        <p:spPr>
          <a:xfrm>
            <a:off x="7043330" y="2322577"/>
            <a:ext cx="4885018" cy="1044958"/>
          </a:xfrm>
          <a:prstGeom prst="rect">
            <a:avLst/>
          </a:prstGeom>
        </p:spPr>
      </p:pic>
      <p:pic>
        <p:nvPicPr>
          <p:cNvPr id="13" name="Picture 12" descr="A white rectangular frame with purple border&#10;&#10;Description automatically generated">
            <a:extLst>
              <a:ext uri="{FF2B5EF4-FFF2-40B4-BE49-F238E27FC236}">
                <a16:creationId xmlns:a16="http://schemas.microsoft.com/office/drawing/2014/main" id="{9B3D2378-F15E-4721-7A2E-7443B82D010B}"/>
              </a:ext>
            </a:extLst>
          </p:cNvPr>
          <p:cNvPicPr>
            <a:picLocks noChangeAspect="1"/>
          </p:cNvPicPr>
          <p:nvPr/>
        </p:nvPicPr>
        <p:blipFill>
          <a:blip r:embed="rId4"/>
          <a:stretch>
            <a:fillRect/>
          </a:stretch>
        </p:blipFill>
        <p:spPr>
          <a:xfrm>
            <a:off x="7043330" y="3356041"/>
            <a:ext cx="4885018" cy="3205392"/>
          </a:xfrm>
          <a:prstGeom prst="rect">
            <a:avLst/>
          </a:prstGeom>
        </p:spPr>
      </p:pic>
      <p:sp>
        <p:nvSpPr>
          <p:cNvPr id="15" name="Picture Placeholder 14">
            <a:extLst>
              <a:ext uri="{FF2B5EF4-FFF2-40B4-BE49-F238E27FC236}">
                <a16:creationId xmlns:a16="http://schemas.microsoft.com/office/drawing/2014/main" id="{EB1CD3AB-C4C3-5E4F-3053-0E135824BC3C}"/>
              </a:ext>
            </a:extLst>
          </p:cNvPr>
          <p:cNvSpPr>
            <a:spLocks noGrp="1"/>
          </p:cNvSpPr>
          <p:nvPr>
            <p:ph type="pic" sz="quarter" idx="10"/>
          </p:nvPr>
        </p:nvSpPr>
        <p:spPr>
          <a:xfrm>
            <a:off x="7251001" y="3559147"/>
            <a:ext cx="4462462" cy="2794028"/>
          </a:xfrm>
        </p:spPr>
        <p:txBody>
          <a:bodyPr/>
          <a:lstStyle/>
          <a:p>
            <a:endParaRPr lang="en-GB" dirty="0"/>
          </a:p>
        </p:txBody>
      </p:sp>
      <p:sp>
        <p:nvSpPr>
          <p:cNvPr id="16" name="Text Placeholder 2">
            <a:extLst>
              <a:ext uri="{FF2B5EF4-FFF2-40B4-BE49-F238E27FC236}">
                <a16:creationId xmlns:a16="http://schemas.microsoft.com/office/drawing/2014/main" id="{CD58A46E-3A9D-584D-F390-94DEF64AC760}"/>
              </a:ext>
            </a:extLst>
          </p:cNvPr>
          <p:cNvSpPr>
            <a:spLocks noGrp="1"/>
          </p:cNvSpPr>
          <p:nvPr>
            <p:ph type="body" idx="1" hasCustomPrompt="1"/>
          </p:nvPr>
        </p:nvSpPr>
        <p:spPr>
          <a:xfrm>
            <a:off x="7260526" y="2322578"/>
            <a:ext cx="4452937" cy="891238"/>
          </a:xfrm>
          <a:effectLst>
            <a:outerShdw dist="63500" dir="2700000" algn="tl" rotWithShape="0">
              <a:prstClr val="black">
                <a:alpha val="15000"/>
              </a:prstClr>
            </a:outerShdw>
          </a:effectLst>
        </p:spPr>
        <p:txBody>
          <a:bodyPr vert="horz" lIns="91440" tIns="45720" rIns="91440" bIns="45720" rtlCol="0" anchor="ctr" anchorCtr="0">
            <a:noAutofit/>
          </a:bodyPr>
          <a:lstStyle>
            <a:lvl1pPr algn="ctr">
              <a:defRPr lang="en-GB" sz="5400" b="1" dirty="0" smtClean="0">
                <a:solidFill>
                  <a:schemeClr val="tx1">
                    <a:lumMod val="65000"/>
                    <a:lumOff val="35000"/>
                  </a:schemeClr>
                </a:solidFill>
                <a:effectLst/>
              </a:defRPr>
            </a:lvl1pPr>
          </a:lstStyle>
          <a:p>
            <a:pPr marL="0" lvl="0" indent="0">
              <a:lnSpc>
                <a:spcPct val="80000"/>
              </a:lnSpc>
              <a:spcBef>
                <a:spcPts val="0"/>
              </a:spcBef>
              <a:buNone/>
            </a:pPr>
            <a:r>
              <a:rPr lang="en-GB" dirty="0"/>
              <a:t>LOCATION</a:t>
            </a:r>
          </a:p>
        </p:txBody>
      </p:sp>
    </p:spTree>
    <p:extLst>
      <p:ext uri="{BB962C8B-B14F-4D97-AF65-F5344CB8AC3E}">
        <p14:creationId xmlns:p14="http://schemas.microsoft.com/office/powerpoint/2010/main" val="159371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11" name="Picture 10" descr="A video game screen with grass and a blue sky&#10;&#10;Description automatically generated">
            <a:extLst>
              <a:ext uri="{FF2B5EF4-FFF2-40B4-BE49-F238E27FC236}">
                <a16:creationId xmlns:a16="http://schemas.microsoft.com/office/drawing/2014/main" id="{8385CF88-0EE8-684B-1764-A1F1126D84B3}"/>
              </a:ext>
            </a:extLst>
          </p:cNvPr>
          <p:cNvPicPr>
            <a:picLocks noChangeAspect="1"/>
          </p:cNvPicPr>
          <p:nvPr userDrawn="1"/>
        </p:nvPicPr>
        <p:blipFill>
          <a:blip r:embed="rId2"/>
          <a:stretch>
            <a:fillRect/>
          </a:stretch>
        </p:blipFill>
        <p:spPr>
          <a:xfrm>
            <a:off x="0" y="0"/>
            <a:ext cx="12192000" cy="4806949"/>
          </a:xfrm>
          <a:prstGeom prst="rect">
            <a:avLst/>
          </a:prstGeom>
        </p:spPr>
      </p:pic>
      <p:pic>
        <p:nvPicPr>
          <p:cNvPr id="17" name="Picture 16" descr="A blue and yellow rectangle&#10;&#10;Description automatically generated">
            <a:extLst>
              <a:ext uri="{FF2B5EF4-FFF2-40B4-BE49-F238E27FC236}">
                <a16:creationId xmlns:a16="http://schemas.microsoft.com/office/drawing/2014/main" id="{24B7F048-7088-DAB0-F183-8E16E307ECF7}"/>
              </a:ext>
            </a:extLst>
          </p:cNvPr>
          <p:cNvPicPr>
            <a:picLocks noChangeAspect="1"/>
          </p:cNvPicPr>
          <p:nvPr userDrawn="1"/>
        </p:nvPicPr>
        <p:blipFill>
          <a:blip r:embed="rId3"/>
          <a:stretch>
            <a:fillRect/>
          </a:stretch>
        </p:blipFill>
        <p:spPr>
          <a:xfrm>
            <a:off x="0" y="4806949"/>
            <a:ext cx="10248914" cy="2051051"/>
          </a:xfrm>
          <a:prstGeom prst="rect">
            <a:avLst/>
          </a:prstGeom>
          <a:solidFill>
            <a:schemeClr val="bg1"/>
          </a:solidFill>
        </p:spPr>
      </p:pic>
      <p:pic>
        <p:nvPicPr>
          <p:cNvPr id="9" name="Picture 8" descr="A rectangular frame with a white background&#10;&#10;Description automatically generated">
            <a:extLst>
              <a:ext uri="{FF2B5EF4-FFF2-40B4-BE49-F238E27FC236}">
                <a16:creationId xmlns:a16="http://schemas.microsoft.com/office/drawing/2014/main" id="{995EB36F-4957-6B6F-84E3-77FD56999F07}"/>
              </a:ext>
            </a:extLst>
          </p:cNvPr>
          <p:cNvPicPr>
            <a:picLocks noChangeAspect="1"/>
          </p:cNvPicPr>
          <p:nvPr userDrawn="1"/>
        </p:nvPicPr>
        <p:blipFill>
          <a:blip r:embed="rId4"/>
          <a:stretch>
            <a:fillRect/>
          </a:stretch>
        </p:blipFill>
        <p:spPr>
          <a:xfrm>
            <a:off x="5346693" y="4806949"/>
            <a:ext cx="6845308" cy="2051051"/>
          </a:xfrm>
          <a:prstGeom prst="rect">
            <a:avLst/>
          </a:prstGeom>
        </p:spPr>
      </p:pic>
      <p:sp>
        <p:nvSpPr>
          <p:cNvPr id="6" name="Text Placeholder 4">
            <a:extLst>
              <a:ext uri="{FF2B5EF4-FFF2-40B4-BE49-F238E27FC236}">
                <a16:creationId xmlns:a16="http://schemas.microsoft.com/office/drawing/2014/main" id="{BF6BE35C-F135-4DE6-1119-4B760B70741A}"/>
              </a:ext>
            </a:extLst>
          </p:cNvPr>
          <p:cNvSpPr>
            <a:spLocks noGrp="1"/>
          </p:cNvSpPr>
          <p:nvPr>
            <p:ph type="body" sz="quarter" idx="3" hasCustomPrompt="1"/>
          </p:nvPr>
        </p:nvSpPr>
        <p:spPr>
          <a:xfrm>
            <a:off x="583529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Marine</a:t>
            </a:r>
          </a:p>
        </p:txBody>
      </p:sp>
      <p:sp>
        <p:nvSpPr>
          <p:cNvPr id="7" name="Title 6">
            <a:extLst>
              <a:ext uri="{FF2B5EF4-FFF2-40B4-BE49-F238E27FC236}">
                <a16:creationId xmlns:a16="http://schemas.microsoft.com/office/drawing/2014/main" id="{5D420CF1-C101-A543-7F35-8C02AFA8CB7D}"/>
              </a:ext>
            </a:extLst>
          </p:cNvPr>
          <p:cNvSpPr>
            <a:spLocks noGrp="1"/>
          </p:cNvSpPr>
          <p:nvPr>
            <p:ph type="title" hasCustomPrompt="1"/>
          </p:nvPr>
        </p:nvSpPr>
        <p:spPr>
          <a:xfrm>
            <a:off x="448940" y="5186945"/>
            <a:ext cx="4821800" cy="1325563"/>
          </a:xfrm>
          <a:prstGeom prst="rect">
            <a:avLst/>
          </a:prstGeom>
        </p:spPr>
        <p:txBody>
          <a:bodyPr>
            <a:normAutofit/>
          </a:bodyPr>
          <a:lstStyle>
            <a:lvl1pPr>
              <a:lnSpc>
                <a:spcPct val="80000"/>
              </a:lnSpc>
              <a:defRPr>
                <a:solidFill>
                  <a:schemeClr val="bg1"/>
                </a:solidFill>
              </a:defRPr>
            </a:lvl1pPr>
          </a:lstStyle>
          <a:p>
            <a:r>
              <a:rPr lang="en-GB" dirty="0"/>
              <a:t>Quiz question</a:t>
            </a:r>
          </a:p>
        </p:txBody>
      </p:sp>
      <p:sp>
        <p:nvSpPr>
          <p:cNvPr id="28" name="Text Placeholder 4">
            <a:extLst>
              <a:ext uri="{FF2B5EF4-FFF2-40B4-BE49-F238E27FC236}">
                <a16:creationId xmlns:a16="http://schemas.microsoft.com/office/drawing/2014/main" id="{69509FA4-503F-C69B-3283-EE714D3A55F9}"/>
              </a:ext>
            </a:extLst>
          </p:cNvPr>
          <p:cNvSpPr>
            <a:spLocks noGrp="1"/>
          </p:cNvSpPr>
          <p:nvPr>
            <p:ph type="body" sz="quarter" idx="10" hasCustomPrompt="1"/>
          </p:nvPr>
        </p:nvSpPr>
        <p:spPr>
          <a:xfrm>
            <a:off x="583529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Bag</a:t>
            </a:r>
          </a:p>
        </p:txBody>
      </p:sp>
      <p:sp>
        <p:nvSpPr>
          <p:cNvPr id="29" name="Text Placeholder 4">
            <a:extLst>
              <a:ext uri="{FF2B5EF4-FFF2-40B4-BE49-F238E27FC236}">
                <a16:creationId xmlns:a16="http://schemas.microsoft.com/office/drawing/2014/main" id="{5B6F074C-BD3F-1DA9-7B11-B7C7D06326F6}"/>
              </a:ext>
            </a:extLst>
          </p:cNvPr>
          <p:cNvSpPr>
            <a:spLocks noGrp="1"/>
          </p:cNvSpPr>
          <p:nvPr>
            <p:ph type="body" sz="quarter" idx="11" hasCustomPrompt="1"/>
          </p:nvPr>
        </p:nvSpPr>
        <p:spPr>
          <a:xfrm>
            <a:off x="890328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Fight</a:t>
            </a:r>
          </a:p>
        </p:txBody>
      </p:sp>
      <p:sp>
        <p:nvSpPr>
          <p:cNvPr id="30" name="Text Placeholder 4">
            <a:extLst>
              <a:ext uri="{FF2B5EF4-FFF2-40B4-BE49-F238E27FC236}">
                <a16:creationId xmlns:a16="http://schemas.microsoft.com/office/drawing/2014/main" id="{FAAF04D2-8A99-5224-BCC6-736C031A8FC3}"/>
              </a:ext>
            </a:extLst>
          </p:cNvPr>
          <p:cNvSpPr>
            <a:spLocks noGrp="1"/>
          </p:cNvSpPr>
          <p:nvPr>
            <p:ph type="body" sz="quarter" idx="12" hasCustomPrompt="1"/>
          </p:nvPr>
        </p:nvSpPr>
        <p:spPr>
          <a:xfrm>
            <a:off x="890328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Run</a:t>
            </a:r>
          </a:p>
        </p:txBody>
      </p:sp>
    </p:spTree>
    <p:extLst>
      <p:ext uri="{BB962C8B-B14F-4D97-AF65-F5344CB8AC3E}">
        <p14:creationId xmlns:p14="http://schemas.microsoft.com/office/powerpoint/2010/main" val="3006770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9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AE6BE3-1BB8-CCD4-17DD-F05B6DACAF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AAEDEC-BD89-CB42-882F-AC41F7EFB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tint val="75000"/>
                  </a:schemeClr>
                </a:solidFill>
                <a:latin typeface="Pokemon Fire Red" pitchFamily="2" charset="0"/>
              </a:defRPr>
            </a:lvl1pPr>
          </a:lstStyle>
          <a:p>
            <a:fld id="{6D8E76B9-783B-2A41-B142-919FFAD3412F}" type="datetimeFigureOut">
              <a:rPr lang="en-GB" smtClean="0"/>
              <a:pPr/>
              <a:t>15/09/2023</a:t>
            </a:fld>
            <a:endParaRPr lang="en-GB"/>
          </a:p>
        </p:txBody>
      </p:sp>
      <p:sp>
        <p:nvSpPr>
          <p:cNvPr id="6" name="Slide Number Placeholder 5">
            <a:extLst>
              <a:ext uri="{FF2B5EF4-FFF2-40B4-BE49-F238E27FC236}">
                <a16:creationId xmlns:a16="http://schemas.microsoft.com/office/drawing/2014/main" id="{837A9ECF-584A-F41A-D93E-C79608466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latin typeface="Pokemon Fire Red" pitchFamily="2" charset="0"/>
              </a:defRPr>
            </a:lvl1pPr>
          </a:lstStyle>
          <a:p>
            <a:fld id="{10F9E4D7-D03F-FF44-AEB2-DA24FB95BF95}" type="slidenum">
              <a:rPr lang="en-GB" smtClean="0"/>
              <a:pPr/>
              <a:t>‹#›</a:t>
            </a:fld>
            <a:endParaRPr lang="en-GB"/>
          </a:p>
        </p:txBody>
      </p:sp>
    </p:spTree>
    <p:extLst>
      <p:ext uri="{BB962C8B-B14F-4D97-AF65-F5344CB8AC3E}">
        <p14:creationId xmlns:p14="http://schemas.microsoft.com/office/powerpoint/2010/main" val="2207692363"/>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54" r:id="rId3"/>
    <p:sldLayoutId id="2147483651" r:id="rId4"/>
    <p:sldLayoutId id="2147483655" r:id="rId5"/>
    <p:sldLayoutId id="2147483649" r:id="rId6"/>
  </p:sldLayoutIdLst>
  <p:txStyles>
    <p:titleStyle>
      <a:lvl1pPr algn="l" defTabSz="914400" rtl="0" eaLnBrk="1" latinLnBrk="0" hangingPunct="1">
        <a:lnSpc>
          <a:spcPct val="90000"/>
        </a:lnSpc>
        <a:spcBef>
          <a:spcPct val="0"/>
        </a:spcBef>
        <a:buNone/>
        <a:defRPr sz="6600" kern="1200">
          <a:solidFill>
            <a:schemeClr val="tx1"/>
          </a:solidFill>
          <a:latin typeface="Pokemon Fire Re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3.gif"/><Relationship Id="rId13" Type="http://schemas.openxmlformats.org/officeDocument/2006/relationships/image" Target="../media/image38.gif"/><Relationship Id="rId3" Type="http://schemas.openxmlformats.org/officeDocument/2006/relationships/image" Target="../media/image28.gif"/><Relationship Id="rId7" Type="http://schemas.openxmlformats.org/officeDocument/2006/relationships/image" Target="../media/image32.gif"/><Relationship Id="rId12" Type="http://schemas.openxmlformats.org/officeDocument/2006/relationships/image" Target="../media/image37.gif"/><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gif"/><Relationship Id="rId11" Type="http://schemas.openxmlformats.org/officeDocument/2006/relationships/image" Target="../media/image36.gif"/><Relationship Id="rId5" Type="http://schemas.openxmlformats.org/officeDocument/2006/relationships/image" Target="../media/image30.gif"/><Relationship Id="rId15" Type="http://schemas.openxmlformats.org/officeDocument/2006/relationships/image" Target="../media/image40.png"/><Relationship Id="rId10" Type="http://schemas.openxmlformats.org/officeDocument/2006/relationships/image" Target="../media/image35.gif"/><Relationship Id="rId4" Type="http://schemas.openxmlformats.org/officeDocument/2006/relationships/image" Target="../media/image29.gif"/><Relationship Id="rId9" Type="http://schemas.openxmlformats.org/officeDocument/2006/relationships/image" Target="../media/image34.gif"/><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3.gif"/><Relationship Id="rId13" Type="http://schemas.openxmlformats.org/officeDocument/2006/relationships/image" Target="../media/image38.gif"/><Relationship Id="rId3" Type="http://schemas.openxmlformats.org/officeDocument/2006/relationships/image" Target="../media/image28.gif"/><Relationship Id="rId7" Type="http://schemas.openxmlformats.org/officeDocument/2006/relationships/image" Target="../media/image32.gif"/><Relationship Id="rId12" Type="http://schemas.openxmlformats.org/officeDocument/2006/relationships/image" Target="../media/image37.gif"/><Relationship Id="rId17" Type="http://schemas.openxmlformats.org/officeDocument/2006/relationships/image" Target="../media/image42.gif"/><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1.gif"/><Relationship Id="rId11" Type="http://schemas.openxmlformats.org/officeDocument/2006/relationships/image" Target="../media/image36.gif"/><Relationship Id="rId5" Type="http://schemas.openxmlformats.org/officeDocument/2006/relationships/image" Target="../media/image30.gif"/><Relationship Id="rId15" Type="http://schemas.openxmlformats.org/officeDocument/2006/relationships/image" Target="../media/image40.png"/><Relationship Id="rId10" Type="http://schemas.openxmlformats.org/officeDocument/2006/relationships/image" Target="../media/image35.gif"/><Relationship Id="rId4" Type="http://schemas.openxmlformats.org/officeDocument/2006/relationships/image" Target="../media/image29.gif"/><Relationship Id="rId9" Type="http://schemas.openxmlformats.org/officeDocument/2006/relationships/image" Target="../media/image34.gif"/><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gif"/><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gif"/><Relationship Id="rId2" Type="http://schemas.openxmlformats.org/officeDocument/2006/relationships/image" Target="../media/image43.png"/><Relationship Id="rId16"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39.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4.gif"/><Relationship Id="rId13" Type="http://schemas.openxmlformats.org/officeDocument/2006/relationships/image" Target="../media/image68.png"/><Relationship Id="rId3" Type="http://schemas.openxmlformats.org/officeDocument/2006/relationships/image" Target="../media/image59.gif"/><Relationship Id="rId7" Type="http://schemas.openxmlformats.org/officeDocument/2006/relationships/image" Target="../media/image63.gif"/><Relationship Id="rId12"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gif"/><Relationship Id="rId11" Type="http://schemas.openxmlformats.org/officeDocument/2006/relationships/image" Target="../media/image67.gif"/><Relationship Id="rId5" Type="http://schemas.openxmlformats.org/officeDocument/2006/relationships/image" Target="../media/image61.gif"/><Relationship Id="rId10" Type="http://schemas.openxmlformats.org/officeDocument/2006/relationships/image" Target="../media/image66.gif"/><Relationship Id="rId4" Type="http://schemas.openxmlformats.org/officeDocument/2006/relationships/image" Target="../media/image60.gif"/><Relationship Id="rId9" Type="http://schemas.openxmlformats.org/officeDocument/2006/relationships/image" Target="../media/image65.gif"/></Relationships>
</file>

<file path=ppt/slides/_rels/slide19.xml.rels><?xml version="1.0" encoding="UTF-8" standalone="yes"?>
<Relationships xmlns="http://schemas.openxmlformats.org/package/2006/relationships"><Relationship Id="rId8" Type="http://schemas.openxmlformats.org/officeDocument/2006/relationships/image" Target="../media/image64.gif"/><Relationship Id="rId13" Type="http://schemas.openxmlformats.org/officeDocument/2006/relationships/image" Target="../media/image68.png"/><Relationship Id="rId3" Type="http://schemas.openxmlformats.org/officeDocument/2006/relationships/image" Target="../media/image59.gif"/><Relationship Id="rId7" Type="http://schemas.openxmlformats.org/officeDocument/2006/relationships/image" Target="../media/image63.gif"/><Relationship Id="rId12"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gif"/><Relationship Id="rId11" Type="http://schemas.openxmlformats.org/officeDocument/2006/relationships/image" Target="../media/image67.gif"/><Relationship Id="rId5" Type="http://schemas.openxmlformats.org/officeDocument/2006/relationships/image" Target="../media/image61.gif"/><Relationship Id="rId15" Type="http://schemas.openxmlformats.org/officeDocument/2006/relationships/image" Target="../media/image69.gif"/><Relationship Id="rId10" Type="http://schemas.openxmlformats.org/officeDocument/2006/relationships/image" Target="../media/image66.gif"/><Relationship Id="rId4" Type="http://schemas.openxmlformats.org/officeDocument/2006/relationships/image" Target="../media/image60.gif"/><Relationship Id="rId9" Type="http://schemas.openxmlformats.org/officeDocument/2006/relationships/image" Target="../media/image65.gif"/><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gif"/><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9.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gif"/></Relationships>
</file>

<file path=ppt/slides/_rels/slide24.xml.rels><?xml version="1.0" encoding="UTF-8" standalone="yes"?>
<Relationships xmlns="http://schemas.openxmlformats.org/package/2006/relationships"><Relationship Id="rId8" Type="http://schemas.openxmlformats.org/officeDocument/2006/relationships/image" Target="../media/image97.gif"/><Relationship Id="rId3" Type="http://schemas.openxmlformats.org/officeDocument/2006/relationships/image" Target="../media/image92.png"/><Relationship Id="rId7" Type="http://schemas.openxmlformats.org/officeDocument/2006/relationships/image" Target="../media/image96.gif"/><Relationship Id="rId12"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5.gif"/><Relationship Id="rId11" Type="http://schemas.openxmlformats.org/officeDocument/2006/relationships/image" Target="../media/image39.png"/><Relationship Id="rId5" Type="http://schemas.openxmlformats.org/officeDocument/2006/relationships/image" Target="../media/image94.gif"/><Relationship Id="rId10" Type="http://schemas.openxmlformats.org/officeDocument/2006/relationships/image" Target="../media/image99.gif"/><Relationship Id="rId4" Type="http://schemas.openxmlformats.org/officeDocument/2006/relationships/image" Target="../media/image93.gif"/><Relationship Id="rId9" Type="http://schemas.openxmlformats.org/officeDocument/2006/relationships/image" Target="../media/image98.gif"/></Relationships>
</file>

<file path=ppt/slides/_rels/slide25.xml.rels><?xml version="1.0" encoding="UTF-8" standalone="yes"?>
<Relationships xmlns="http://schemas.openxmlformats.org/package/2006/relationships"><Relationship Id="rId8" Type="http://schemas.openxmlformats.org/officeDocument/2006/relationships/image" Target="../media/image97.gif"/><Relationship Id="rId13"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96.gif"/><Relationship Id="rId12"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5.gif"/><Relationship Id="rId11" Type="http://schemas.openxmlformats.org/officeDocument/2006/relationships/image" Target="../media/image39.png"/><Relationship Id="rId5" Type="http://schemas.openxmlformats.org/officeDocument/2006/relationships/image" Target="../media/image94.gif"/><Relationship Id="rId10" Type="http://schemas.openxmlformats.org/officeDocument/2006/relationships/image" Target="../media/image99.gif"/><Relationship Id="rId4" Type="http://schemas.openxmlformats.org/officeDocument/2006/relationships/image" Target="../media/image93.gif"/><Relationship Id="rId9" Type="http://schemas.openxmlformats.org/officeDocument/2006/relationships/image" Target="../media/image98.gif"/><Relationship Id="rId14" Type="http://schemas.openxmlformats.org/officeDocument/2006/relationships/image" Target="../media/image102.gif"/></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1.gif"/><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01.png"/><Relationship Id="rId5" Type="http://schemas.openxmlformats.org/officeDocument/2006/relationships/image" Target="../media/image106.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9.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slide" Target="slide30.xml"/><Relationship Id="rId11" Type="http://schemas.openxmlformats.org/officeDocument/2006/relationships/image" Target="../media/image117.png"/><Relationship Id="rId5" Type="http://schemas.openxmlformats.org/officeDocument/2006/relationships/image" Target="../media/image113.png"/><Relationship Id="rId10" Type="http://schemas.openxmlformats.org/officeDocument/2006/relationships/image" Target="../media/image116.png"/><Relationship Id="rId4" Type="http://schemas.openxmlformats.org/officeDocument/2006/relationships/slide" Target="slide31.xml"/><Relationship Id="rId9" Type="http://schemas.openxmlformats.org/officeDocument/2006/relationships/image" Target="../media/image115.png"/></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122.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6.png"/><Relationship Id="rId7"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13.png"/><Relationship Id="rId12" Type="http://schemas.openxmlformats.org/officeDocument/2006/relationships/image" Target="../media/image127.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126.png"/><Relationship Id="rId5" Type="http://schemas.openxmlformats.org/officeDocument/2006/relationships/image" Target="../media/image118.png"/><Relationship Id="rId10" Type="http://schemas.openxmlformats.org/officeDocument/2006/relationships/image" Target="../media/image125.png"/><Relationship Id="rId4" Type="http://schemas.openxmlformats.org/officeDocument/2006/relationships/image" Target="../media/image117.png"/><Relationship Id="rId9"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png"/><Relationship Id="rId9"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E8C0886-763F-2AE0-009E-BA9E42B759CD}"/>
              </a:ext>
            </a:extLst>
          </p:cNvPr>
          <p:cNvSpPr/>
          <p:nvPr/>
        </p:nvSpPr>
        <p:spPr>
          <a:xfrm>
            <a:off x="3150086" y="2406316"/>
            <a:ext cx="3080084" cy="1680046"/>
          </a:xfrm>
          <a:custGeom>
            <a:avLst/>
            <a:gdLst>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95016 w 3080084"/>
              <a:gd name="connsiteY7" fmla="*/ 16187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8765 w 3080084"/>
              <a:gd name="connsiteY7" fmla="*/ 16012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22579 w 3080084"/>
              <a:gd name="connsiteY21" fmla="*/ 223131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35629 h 1666921"/>
              <a:gd name="connsiteX1" fmla="*/ 157504 w 3080084"/>
              <a:gd name="connsiteY1" fmla="*/ 166255 h 1666921"/>
              <a:gd name="connsiteX2" fmla="*/ 13125 w 3080084"/>
              <a:gd name="connsiteY2" fmla="*/ 253757 h 1666921"/>
              <a:gd name="connsiteX3" fmla="*/ 0 w 3080084"/>
              <a:gd name="connsiteY3" fmla="*/ 481263 h 1666921"/>
              <a:gd name="connsiteX4" fmla="*/ 214381 w 3080084"/>
              <a:gd name="connsiteY4" fmla="*/ 1071904 h 1666921"/>
              <a:gd name="connsiteX5" fmla="*/ 297508 w 3080084"/>
              <a:gd name="connsiteY5" fmla="*/ 1120031 h 1666921"/>
              <a:gd name="connsiteX6" fmla="*/ 363135 w 3080084"/>
              <a:gd name="connsiteY6" fmla="*/ 1229409 h 1666921"/>
              <a:gd name="connsiteX7" fmla="*/ 560014 w 3080084"/>
              <a:gd name="connsiteY7" fmla="*/ 1649421 h 1666921"/>
              <a:gd name="connsiteX8" fmla="*/ 1312536 w 3080084"/>
              <a:gd name="connsiteY8" fmla="*/ 1557543 h 1666921"/>
              <a:gd name="connsiteX9" fmla="*/ 1636295 w 3080084"/>
              <a:gd name="connsiteY9" fmla="*/ 1535667 h 1666921"/>
              <a:gd name="connsiteX10" fmla="*/ 2012555 w 3080084"/>
              <a:gd name="connsiteY10" fmla="*/ 1557543 h 1666921"/>
              <a:gd name="connsiteX11" fmla="*/ 2043181 w 3080084"/>
              <a:gd name="connsiteY11" fmla="*/ 1605669 h 1666921"/>
              <a:gd name="connsiteX12" fmla="*/ 2314438 w 3080084"/>
              <a:gd name="connsiteY12" fmla="*/ 1588169 h 1666921"/>
              <a:gd name="connsiteX13" fmla="*/ 2314438 w 3080084"/>
              <a:gd name="connsiteY13" fmla="*/ 1588169 h 1666921"/>
              <a:gd name="connsiteX14" fmla="*/ 2463192 w 3080084"/>
              <a:gd name="connsiteY14" fmla="*/ 1666921 h 1666921"/>
              <a:gd name="connsiteX15" fmla="*/ 2646947 w 3080084"/>
              <a:gd name="connsiteY15" fmla="*/ 1662546 h 1666921"/>
              <a:gd name="connsiteX16" fmla="*/ 2760701 w 3080084"/>
              <a:gd name="connsiteY16" fmla="*/ 1111281 h 1666921"/>
              <a:gd name="connsiteX17" fmla="*/ 2913830 w 3080084"/>
              <a:gd name="connsiteY17" fmla="*/ 1045654 h 1666921"/>
              <a:gd name="connsiteX18" fmla="*/ 3005707 w 3080084"/>
              <a:gd name="connsiteY18" fmla="*/ 918775 h 1666921"/>
              <a:gd name="connsiteX19" fmla="*/ 3080084 w 3080084"/>
              <a:gd name="connsiteY19" fmla="*/ 660643 h 1666921"/>
              <a:gd name="connsiteX20" fmla="*/ 3080084 w 3080084"/>
              <a:gd name="connsiteY20" fmla="*/ 402511 h 1666921"/>
              <a:gd name="connsiteX21" fmla="*/ 2922579 w 3080084"/>
              <a:gd name="connsiteY21" fmla="*/ 245007 h 1666921"/>
              <a:gd name="connsiteX22" fmla="*/ 2380065 w 3080084"/>
              <a:gd name="connsiteY22" fmla="*/ 148754 h 1666921"/>
              <a:gd name="connsiteX23" fmla="*/ 1946928 w 3080084"/>
              <a:gd name="connsiteY23" fmla="*/ 0 h 1666921"/>
              <a:gd name="connsiteX24" fmla="*/ 1653795 w 3080084"/>
              <a:gd name="connsiteY24" fmla="*/ 21876 h 1666921"/>
              <a:gd name="connsiteX25" fmla="*/ 1260035 w 3080084"/>
              <a:gd name="connsiteY25" fmla="*/ 109378 h 1666921"/>
              <a:gd name="connsiteX26" fmla="*/ 748146 w 3080084"/>
              <a:gd name="connsiteY26" fmla="*/ 153129 h 1666921"/>
              <a:gd name="connsiteX27" fmla="*/ 354385 w 3080084"/>
              <a:gd name="connsiteY27" fmla="*/ 135629 h 1666921"/>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60035 w 3080084"/>
              <a:gd name="connsiteY25" fmla="*/ 122503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96252 h 1680046"/>
              <a:gd name="connsiteX27" fmla="*/ 354385 w 3080084"/>
              <a:gd name="connsiteY27" fmla="*/ 148754 h 16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0084" h="1680046">
                <a:moveTo>
                  <a:pt x="354385" y="148754"/>
                </a:moveTo>
                <a:lnTo>
                  <a:pt x="157504" y="179380"/>
                </a:lnTo>
                <a:lnTo>
                  <a:pt x="13125" y="266882"/>
                </a:lnTo>
                <a:lnTo>
                  <a:pt x="0" y="494388"/>
                </a:lnTo>
                <a:lnTo>
                  <a:pt x="214381" y="1085029"/>
                </a:lnTo>
                <a:lnTo>
                  <a:pt x="297508" y="1133156"/>
                </a:lnTo>
                <a:lnTo>
                  <a:pt x="363135" y="1242534"/>
                </a:lnTo>
                <a:lnTo>
                  <a:pt x="560014" y="1662546"/>
                </a:lnTo>
                <a:lnTo>
                  <a:pt x="1312536" y="1570668"/>
                </a:lnTo>
                <a:lnTo>
                  <a:pt x="1636295" y="1548792"/>
                </a:lnTo>
                <a:lnTo>
                  <a:pt x="2012555" y="1570668"/>
                </a:lnTo>
                <a:lnTo>
                  <a:pt x="2043181" y="1618794"/>
                </a:lnTo>
                <a:lnTo>
                  <a:pt x="2314438" y="1601294"/>
                </a:lnTo>
                <a:lnTo>
                  <a:pt x="2314438" y="1601294"/>
                </a:lnTo>
                <a:lnTo>
                  <a:pt x="2463192" y="1680046"/>
                </a:lnTo>
                <a:lnTo>
                  <a:pt x="2646947" y="1675671"/>
                </a:lnTo>
                <a:lnTo>
                  <a:pt x="2760701" y="1124406"/>
                </a:lnTo>
                <a:lnTo>
                  <a:pt x="2913830" y="1058779"/>
                </a:lnTo>
                <a:lnTo>
                  <a:pt x="3005707" y="931900"/>
                </a:lnTo>
                <a:lnTo>
                  <a:pt x="3080084" y="673768"/>
                </a:lnTo>
                <a:lnTo>
                  <a:pt x="3080084" y="415636"/>
                </a:lnTo>
                <a:lnTo>
                  <a:pt x="2922579" y="258132"/>
                </a:lnTo>
                <a:lnTo>
                  <a:pt x="2380065" y="161879"/>
                </a:lnTo>
                <a:lnTo>
                  <a:pt x="1946928" y="13125"/>
                </a:lnTo>
                <a:lnTo>
                  <a:pt x="1640670" y="0"/>
                </a:lnTo>
                <a:lnTo>
                  <a:pt x="1251285" y="78752"/>
                </a:lnTo>
                <a:lnTo>
                  <a:pt x="748146" y="96252"/>
                </a:lnTo>
                <a:lnTo>
                  <a:pt x="354385" y="148754"/>
                </a:lnTo>
                <a:close/>
              </a:path>
            </a:pathLst>
          </a:custGeom>
          <a:solidFill>
            <a:srgbClr val="2CBE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4B83B35-487B-7B33-B814-DE0D1324DC87}"/>
              </a:ext>
            </a:extLst>
          </p:cNvPr>
          <p:cNvSpPr txBox="1"/>
          <p:nvPr/>
        </p:nvSpPr>
        <p:spPr>
          <a:xfrm>
            <a:off x="3189439" y="2406316"/>
            <a:ext cx="3098925" cy="1274195"/>
          </a:xfrm>
          <a:prstGeom prst="rect">
            <a:avLst/>
          </a:prstGeom>
          <a:noFill/>
          <a:effectLst>
            <a:outerShdw dist="50800" dir="2700000" algn="tl" rotWithShape="0">
              <a:prstClr val="black"/>
            </a:outerShdw>
          </a:effectLst>
        </p:spPr>
        <p:txBody>
          <a:bodyPr wrap="none" rtlCol="0">
            <a:spAutoFit/>
          </a:bodyPr>
          <a:lstStyle/>
          <a:p>
            <a:pPr marL="0" lvl="0" indent="0" algn="ctr" defTabSz="914400" rtl="0" eaLnBrk="1" latinLnBrk="0" hangingPunct="1">
              <a:lnSpc>
                <a:spcPct val="80000"/>
              </a:lnSpc>
              <a:spcBef>
                <a:spcPts val="0"/>
              </a:spcBef>
              <a:buFont typeface="Arial" panose="020B0604020202020204" pitchFamily="34" charset="0"/>
              <a:buNone/>
            </a:pPr>
            <a:r>
              <a:rPr lang="en-GB" sz="9600" b="1" kern="1200" dirty="0">
                <a:solidFill>
                  <a:schemeClr val="bg1"/>
                </a:solidFill>
                <a:effectLst/>
                <a:latin typeface="Pokemon Fire Red" pitchFamily="2" charset="0"/>
                <a:ea typeface="+mn-ea"/>
                <a:cs typeface="+mn-cs"/>
              </a:rPr>
              <a:t>BIOMES</a:t>
            </a:r>
          </a:p>
        </p:txBody>
      </p:sp>
    </p:spTree>
    <p:extLst>
      <p:ext uri="{BB962C8B-B14F-4D97-AF65-F5344CB8AC3E}">
        <p14:creationId xmlns:p14="http://schemas.microsoft.com/office/powerpoint/2010/main" val="8340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FRESHWATER</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5433496"/>
            <a:ext cx="576263" cy="768350"/>
          </a:xfrm>
          <a:prstGeom prst="rect">
            <a:avLst/>
          </a:prstGeom>
        </p:spPr>
      </p:pic>
      <p:pic>
        <p:nvPicPr>
          <p:cNvPr id="7" name="Picture Placeholder 6" descr="A waterfall with blue water&#10;&#10;Description automatically generated">
            <a:extLst>
              <a:ext uri="{FF2B5EF4-FFF2-40B4-BE49-F238E27FC236}">
                <a16:creationId xmlns:a16="http://schemas.microsoft.com/office/drawing/2014/main" id="{76FD8920-B496-564E-05E1-8E455DDDDD59}"/>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9129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MARINE</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0949" y="5433496"/>
            <a:ext cx="576263" cy="768350"/>
          </a:xfrm>
          <a:prstGeom prst="rect">
            <a:avLst/>
          </a:prstGeom>
        </p:spPr>
      </p:pic>
      <p:pic>
        <p:nvPicPr>
          <p:cNvPr id="6" name="Picture Placeholder 5" descr="A screenshot of a video game&#10;&#10;Description automatically generated">
            <a:extLst>
              <a:ext uri="{FF2B5EF4-FFF2-40B4-BE49-F238E27FC236}">
                <a16:creationId xmlns:a16="http://schemas.microsoft.com/office/drawing/2014/main" id="{B58974D7-0DCB-BE40-3A81-7BCE0FE7621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19501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TUNDRA</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34158" y="4695366"/>
            <a:ext cx="576263" cy="768350"/>
          </a:xfrm>
          <a:prstGeom prst="rect">
            <a:avLst/>
          </a:prstGeom>
        </p:spPr>
      </p:pic>
      <p:pic>
        <p:nvPicPr>
          <p:cNvPr id="7" name="Picture Placeholder 6" descr="A screenshot of a video game&#10;&#10;Description automatically generated">
            <a:extLst>
              <a:ext uri="{FF2B5EF4-FFF2-40B4-BE49-F238E27FC236}">
                <a16:creationId xmlns:a16="http://schemas.microsoft.com/office/drawing/2014/main" id="{153C275D-3F5B-D5F2-B47B-EDA724FB9FD6}"/>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2761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DESERT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28221" y="2561498"/>
            <a:ext cx="576263" cy="768350"/>
          </a:xfrm>
          <a:prstGeom prst="rect">
            <a:avLst/>
          </a:prstGeom>
        </p:spPr>
      </p:pic>
      <p:pic>
        <p:nvPicPr>
          <p:cNvPr id="6" name="Picture Placeholder 5" descr="A video game screen with rocks and plants&#10;&#10;Description automatically generated">
            <a:extLst>
              <a:ext uri="{FF2B5EF4-FFF2-40B4-BE49-F238E27FC236}">
                <a16:creationId xmlns:a16="http://schemas.microsoft.com/office/drawing/2014/main" id="{77D8A2A7-EAE5-FBC3-178F-DA79A897479D}"/>
              </a:ext>
            </a:extLst>
          </p:cNvPr>
          <p:cNvPicPr>
            <a:picLocks noGrp="1" noChangeAspect="1"/>
          </p:cNvPicPr>
          <p:nvPr>
            <p:ph type="pic" sz="quarter" idx="10"/>
          </p:nvPr>
        </p:nvPicPr>
        <p:blipFill>
          <a:blip r:embed="rId3"/>
          <a:srcRect l="13077" r="13077"/>
          <a:stretch>
            <a:fillRect/>
          </a:stretch>
        </p:blipFill>
        <p:spPr/>
      </p:pic>
    </p:spTree>
    <p:extLst>
      <p:ext uri="{BB962C8B-B14F-4D97-AF65-F5344CB8AC3E}">
        <p14:creationId xmlns:p14="http://schemas.microsoft.com/office/powerpoint/2010/main" val="52219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9EBC0D5-3F55-8B2A-1309-DFD6B43F8AA6}"/>
              </a:ext>
            </a:extLst>
          </p:cNvPr>
          <p:cNvGrpSpPr/>
          <p:nvPr/>
        </p:nvGrpSpPr>
        <p:grpSpPr>
          <a:xfrm>
            <a:off x="0" y="-1289050"/>
            <a:ext cx="12192000" cy="9436099"/>
            <a:chOff x="0" y="-1289050"/>
            <a:chExt cx="12192000" cy="9436099"/>
          </a:xfrm>
        </p:grpSpPr>
        <p:pic>
          <p:nvPicPr>
            <p:cNvPr id="3" name="Picture 2" descr="A video game screen with trees and grass&#10;&#10;Description automatically generated">
              <a:extLst>
                <a:ext uri="{FF2B5EF4-FFF2-40B4-BE49-F238E27FC236}">
                  <a16:creationId xmlns:a16="http://schemas.microsoft.com/office/drawing/2014/main" id="{A58F3EC2-9150-A6A4-FF53-0AB969B6A678}"/>
                </a:ext>
              </a:extLst>
            </p:cNvPr>
            <p:cNvPicPr>
              <a:picLocks noChangeAspect="1"/>
            </p:cNvPicPr>
            <p:nvPr/>
          </p:nvPicPr>
          <p:blipFill>
            <a:blip r:embed="rId2"/>
            <a:stretch>
              <a:fillRect/>
            </a:stretch>
          </p:blipFill>
          <p:spPr>
            <a:xfrm>
              <a:off x="0" y="-1289050"/>
              <a:ext cx="12192000" cy="9436099"/>
            </a:xfrm>
            <a:prstGeom prst="rect">
              <a:avLst/>
            </a:prstGeom>
          </p:spPr>
        </p:pic>
        <p:pic>
          <p:nvPicPr>
            <p:cNvPr id="8" name="Picture 7" descr="A purple and yellow cartoon character&#10;&#10;Description automatically generated">
              <a:extLst>
                <a:ext uri="{FF2B5EF4-FFF2-40B4-BE49-F238E27FC236}">
                  <a16:creationId xmlns:a16="http://schemas.microsoft.com/office/drawing/2014/main" id="{44E23BD7-C0E1-2AB0-46AF-2854D7A6ADF9}"/>
                </a:ext>
              </a:extLst>
            </p:cNvPr>
            <p:cNvPicPr>
              <a:picLocks noChangeAspect="1"/>
            </p:cNvPicPr>
            <p:nvPr/>
          </p:nvPicPr>
          <p:blipFill>
            <a:blip r:embed="rId3"/>
            <a:stretch>
              <a:fillRect/>
            </a:stretch>
          </p:blipFill>
          <p:spPr>
            <a:xfrm>
              <a:off x="6637976" y="-8213"/>
              <a:ext cx="1080000" cy="1080000"/>
            </a:xfrm>
            <a:prstGeom prst="rect">
              <a:avLst/>
            </a:prstGeom>
          </p:spPr>
        </p:pic>
        <p:pic>
          <p:nvPicPr>
            <p:cNvPr id="10" name="Picture 9" descr="A pixel art of an owl&#10;&#10;Description automatically generated">
              <a:extLst>
                <a:ext uri="{FF2B5EF4-FFF2-40B4-BE49-F238E27FC236}">
                  <a16:creationId xmlns:a16="http://schemas.microsoft.com/office/drawing/2014/main" id="{69AB602C-8B98-8A2E-74B1-EA6D211A71E6}"/>
                </a:ext>
              </a:extLst>
            </p:cNvPr>
            <p:cNvPicPr>
              <a:picLocks noChangeAspect="1"/>
            </p:cNvPicPr>
            <p:nvPr/>
          </p:nvPicPr>
          <p:blipFill>
            <a:blip r:embed="rId4"/>
            <a:stretch>
              <a:fillRect/>
            </a:stretch>
          </p:blipFill>
          <p:spPr>
            <a:xfrm>
              <a:off x="1353050" y="2348999"/>
              <a:ext cx="1080000" cy="1080000"/>
            </a:xfrm>
            <a:prstGeom prst="rect">
              <a:avLst/>
            </a:prstGeom>
          </p:spPr>
        </p:pic>
        <p:pic>
          <p:nvPicPr>
            <p:cNvPr id="12" name="Picture 11" descr="A pixelated cartoon of a monster&#10;&#10;Description automatically generated">
              <a:extLst>
                <a:ext uri="{FF2B5EF4-FFF2-40B4-BE49-F238E27FC236}">
                  <a16:creationId xmlns:a16="http://schemas.microsoft.com/office/drawing/2014/main" id="{552DE359-C045-BA9A-DD82-11E5B158128F}"/>
                </a:ext>
              </a:extLst>
            </p:cNvPr>
            <p:cNvPicPr>
              <a:picLocks noChangeAspect="1"/>
            </p:cNvPicPr>
            <p:nvPr/>
          </p:nvPicPr>
          <p:blipFill>
            <a:blip r:embed="rId5"/>
            <a:stretch>
              <a:fillRect/>
            </a:stretch>
          </p:blipFill>
          <p:spPr>
            <a:xfrm>
              <a:off x="5128323" y="4998581"/>
              <a:ext cx="1080000" cy="1080000"/>
            </a:xfrm>
            <a:prstGeom prst="rect">
              <a:avLst/>
            </a:prstGeom>
          </p:spPr>
        </p:pic>
        <p:pic>
          <p:nvPicPr>
            <p:cNvPr id="14" name="Picture 13" descr="A pixelated image of a goat&#10;&#10;Description automatically generated">
              <a:extLst>
                <a:ext uri="{FF2B5EF4-FFF2-40B4-BE49-F238E27FC236}">
                  <a16:creationId xmlns:a16="http://schemas.microsoft.com/office/drawing/2014/main" id="{006DD261-96A9-51C1-D6E7-B29001362708}"/>
                </a:ext>
              </a:extLst>
            </p:cNvPr>
            <p:cNvPicPr>
              <a:picLocks noChangeAspect="1"/>
            </p:cNvPicPr>
            <p:nvPr/>
          </p:nvPicPr>
          <p:blipFill>
            <a:blip r:embed="rId6"/>
            <a:stretch>
              <a:fillRect/>
            </a:stretch>
          </p:blipFill>
          <p:spPr>
            <a:xfrm>
              <a:off x="1845780" y="2484125"/>
              <a:ext cx="1080000" cy="1080000"/>
            </a:xfrm>
            <a:prstGeom prst="rect">
              <a:avLst/>
            </a:prstGeom>
          </p:spPr>
        </p:pic>
        <p:pic>
          <p:nvPicPr>
            <p:cNvPr id="16" name="Picture 15" descr="A pixelated cartoon of a cat&#10;&#10;Description automatically generated">
              <a:extLst>
                <a:ext uri="{FF2B5EF4-FFF2-40B4-BE49-F238E27FC236}">
                  <a16:creationId xmlns:a16="http://schemas.microsoft.com/office/drawing/2014/main" id="{728C7F83-BE35-88B3-36AC-B9921CE37FE8}"/>
                </a:ext>
              </a:extLst>
            </p:cNvPr>
            <p:cNvPicPr>
              <a:picLocks noChangeAspect="1"/>
            </p:cNvPicPr>
            <p:nvPr/>
          </p:nvPicPr>
          <p:blipFill>
            <a:blip r:embed="rId7"/>
            <a:stretch>
              <a:fillRect/>
            </a:stretch>
          </p:blipFill>
          <p:spPr>
            <a:xfrm>
              <a:off x="4640681" y="2221183"/>
              <a:ext cx="1080000" cy="1080000"/>
            </a:xfrm>
            <a:prstGeom prst="rect">
              <a:avLst/>
            </a:prstGeom>
          </p:spPr>
        </p:pic>
        <p:pic>
          <p:nvPicPr>
            <p:cNvPr id="18" name="Picture 17" descr="A pixel art of a robot&#10;&#10;Description automatically generated">
              <a:extLst>
                <a:ext uri="{FF2B5EF4-FFF2-40B4-BE49-F238E27FC236}">
                  <a16:creationId xmlns:a16="http://schemas.microsoft.com/office/drawing/2014/main" id="{36CC246E-C5F5-3978-B663-30CA89710707}"/>
                </a:ext>
              </a:extLst>
            </p:cNvPr>
            <p:cNvPicPr>
              <a:picLocks noChangeAspect="1"/>
            </p:cNvPicPr>
            <p:nvPr/>
          </p:nvPicPr>
          <p:blipFill>
            <a:blip r:embed="rId8"/>
            <a:stretch>
              <a:fillRect/>
            </a:stretch>
          </p:blipFill>
          <p:spPr>
            <a:xfrm>
              <a:off x="7177976" y="2221184"/>
              <a:ext cx="1080000" cy="1080000"/>
            </a:xfrm>
            <a:prstGeom prst="rect">
              <a:avLst/>
            </a:prstGeom>
          </p:spPr>
        </p:pic>
        <p:pic>
          <p:nvPicPr>
            <p:cNvPr id="20" name="Picture 19" descr="A pixelated animal with a black background&#10;&#10;Description automatically generated">
              <a:extLst>
                <a:ext uri="{FF2B5EF4-FFF2-40B4-BE49-F238E27FC236}">
                  <a16:creationId xmlns:a16="http://schemas.microsoft.com/office/drawing/2014/main" id="{683B9A61-2FF4-0892-906B-306881DE44D7}"/>
                </a:ext>
              </a:extLst>
            </p:cNvPr>
            <p:cNvPicPr>
              <a:picLocks noChangeAspect="1"/>
            </p:cNvPicPr>
            <p:nvPr/>
          </p:nvPicPr>
          <p:blipFill>
            <a:blip r:embed="rId9"/>
            <a:stretch>
              <a:fillRect/>
            </a:stretch>
          </p:blipFill>
          <p:spPr>
            <a:xfrm>
              <a:off x="2406400" y="4775587"/>
              <a:ext cx="1080000" cy="1080000"/>
            </a:xfrm>
            <a:prstGeom prst="rect">
              <a:avLst/>
            </a:prstGeom>
          </p:spPr>
        </p:pic>
        <p:pic>
          <p:nvPicPr>
            <p:cNvPr id="22" name="Picture 21" descr="A pixel art of a robot&#10;&#10;Description automatically generated">
              <a:extLst>
                <a:ext uri="{FF2B5EF4-FFF2-40B4-BE49-F238E27FC236}">
                  <a16:creationId xmlns:a16="http://schemas.microsoft.com/office/drawing/2014/main" id="{2297AED3-7CDF-FD6E-52C5-54CF119C8E6B}"/>
                </a:ext>
              </a:extLst>
            </p:cNvPr>
            <p:cNvPicPr>
              <a:picLocks noChangeAspect="1"/>
            </p:cNvPicPr>
            <p:nvPr/>
          </p:nvPicPr>
          <p:blipFill>
            <a:blip r:embed="rId10"/>
            <a:stretch>
              <a:fillRect/>
            </a:stretch>
          </p:blipFill>
          <p:spPr>
            <a:xfrm>
              <a:off x="9144988" y="2427549"/>
              <a:ext cx="1080000" cy="1080000"/>
            </a:xfrm>
            <a:prstGeom prst="rect">
              <a:avLst/>
            </a:prstGeom>
          </p:spPr>
        </p:pic>
        <p:pic>
          <p:nvPicPr>
            <p:cNvPr id="24" name="Picture 23" descr="A pixel art of a bird&#10;&#10;Description automatically generated">
              <a:extLst>
                <a:ext uri="{FF2B5EF4-FFF2-40B4-BE49-F238E27FC236}">
                  <a16:creationId xmlns:a16="http://schemas.microsoft.com/office/drawing/2014/main" id="{795FF9C7-173B-F5B0-23E7-C509A10E2E26}"/>
                </a:ext>
              </a:extLst>
            </p:cNvPr>
            <p:cNvPicPr>
              <a:picLocks noChangeAspect="1"/>
            </p:cNvPicPr>
            <p:nvPr/>
          </p:nvPicPr>
          <p:blipFill>
            <a:blip r:embed="rId11"/>
            <a:stretch>
              <a:fillRect/>
            </a:stretch>
          </p:blipFill>
          <p:spPr>
            <a:xfrm>
              <a:off x="9112271" y="5273011"/>
              <a:ext cx="1080000" cy="1080000"/>
            </a:xfrm>
            <a:prstGeom prst="rect">
              <a:avLst/>
            </a:prstGeom>
          </p:spPr>
        </p:pic>
        <p:pic>
          <p:nvPicPr>
            <p:cNvPr id="26" name="Picture 25" descr="A pixel art of a green dragon&#10;&#10;Description automatically generated">
              <a:extLst>
                <a:ext uri="{FF2B5EF4-FFF2-40B4-BE49-F238E27FC236}">
                  <a16:creationId xmlns:a16="http://schemas.microsoft.com/office/drawing/2014/main" id="{BC535C30-9A0F-76D0-3CE1-1DCFB1C5A1FF}"/>
                </a:ext>
              </a:extLst>
            </p:cNvPr>
            <p:cNvPicPr>
              <a:picLocks noChangeAspect="1"/>
            </p:cNvPicPr>
            <p:nvPr/>
          </p:nvPicPr>
          <p:blipFill>
            <a:blip r:embed="rId12"/>
            <a:stretch>
              <a:fillRect/>
            </a:stretch>
          </p:blipFill>
          <p:spPr>
            <a:xfrm>
              <a:off x="9484342" y="490701"/>
              <a:ext cx="1080000" cy="1080000"/>
            </a:xfrm>
            <a:prstGeom prst="rect">
              <a:avLst/>
            </a:prstGeom>
          </p:spPr>
        </p:pic>
        <p:pic>
          <p:nvPicPr>
            <p:cNvPr id="28" name="Picture 27" descr="A pixel art of a yellow monster&#10;&#10;Description automatically generated">
              <a:extLst>
                <a:ext uri="{FF2B5EF4-FFF2-40B4-BE49-F238E27FC236}">
                  <a16:creationId xmlns:a16="http://schemas.microsoft.com/office/drawing/2014/main" id="{718D7253-403E-F12A-C24E-0684E0281144}"/>
                </a:ext>
              </a:extLst>
            </p:cNvPr>
            <p:cNvPicPr>
              <a:picLocks noChangeAspect="1"/>
            </p:cNvPicPr>
            <p:nvPr/>
          </p:nvPicPr>
          <p:blipFill>
            <a:blip r:embed="rId13"/>
            <a:stretch>
              <a:fillRect/>
            </a:stretch>
          </p:blipFill>
          <p:spPr>
            <a:xfrm>
              <a:off x="5763625" y="3357559"/>
              <a:ext cx="1080000" cy="1080000"/>
            </a:xfrm>
            <a:prstGeom prst="rect">
              <a:avLst/>
            </a:prstGeom>
          </p:spPr>
        </p:pic>
        <p:sp>
          <p:nvSpPr>
            <p:cNvPr id="29" name="TextBox 28">
              <a:extLst>
                <a:ext uri="{FF2B5EF4-FFF2-40B4-BE49-F238E27FC236}">
                  <a16:creationId xmlns:a16="http://schemas.microsoft.com/office/drawing/2014/main" id="{99B8B876-354D-1BE0-695B-DE96B567F835}"/>
                </a:ext>
              </a:extLst>
            </p:cNvPr>
            <p:cNvSpPr txBox="1"/>
            <p:nvPr/>
          </p:nvSpPr>
          <p:spPr>
            <a:xfrm>
              <a:off x="1169052" y="3338624"/>
              <a:ext cx="18517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Prairie dog</a:t>
              </a:r>
            </a:p>
          </p:txBody>
        </p:sp>
        <p:sp>
          <p:nvSpPr>
            <p:cNvPr id="32" name="TextBox 31">
              <a:extLst>
                <a:ext uri="{FF2B5EF4-FFF2-40B4-BE49-F238E27FC236}">
                  <a16:creationId xmlns:a16="http://schemas.microsoft.com/office/drawing/2014/main" id="{5A8E84D1-2BF1-75ED-D23E-5C71D47DB022}"/>
                </a:ext>
              </a:extLst>
            </p:cNvPr>
            <p:cNvSpPr txBox="1"/>
            <p:nvPr/>
          </p:nvSpPr>
          <p:spPr>
            <a:xfrm>
              <a:off x="2270440" y="5681774"/>
              <a:ext cx="12747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Rodent</a:t>
              </a:r>
            </a:p>
          </p:txBody>
        </p:sp>
        <p:sp>
          <p:nvSpPr>
            <p:cNvPr id="33" name="TextBox 32">
              <a:extLst>
                <a:ext uri="{FF2B5EF4-FFF2-40B4-BE49-F238E27FC236}">
                  <a16:creationId xmlns:a16="http://schemas.microsoft.com/office/drawing/2014/main" id="{85968B82-2C3F-61A3-468F-E871FA554E32}"/>
                </a:ext>
              </a:extLst>
            </p:cNvPr>
            <p:cNvSpPr txBox="1"/>
            <p:nvPr/>
          </p:nvSpPr>
          <p:spPr>
            <a:xfrm>
              <a:off x="4838609" y="5879236"/>
              <a:ext cx="16594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Kangaroo</a:t>
              </a:r>
            </a:p>
          </p:txBody>
        </p:sp>
        <p:sp>
          <p:nvSpPr>
            <p:cNvPr id="34" name="TextBox 33">
              <a:extLst>
                <a:ext uri="{FF2B5EF4-FFF2-40B4-BE49-F238E27FC236}">
                  <a16:creationId xmlns:a16="http://schemas.microsoft.com/office/drawing/2014/main" id="{C06FE426-9B93-06F4-8A14-D9C40D4BEF32}"/>
                </a:ext>
              </a:extLst>
            </p:cNvPr>
            <p:cNvSpPr txBox="1"/>
            <p:nvPr/>
          </p:nvSpPr>
          <p:spPr>
            <a:xfrm>
              <a:off x="4786278" y="3121749"/>
              <a:ext cx="79380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Lion</a:t>
              </a:r>
            </a:p>
          </p:txBody>
        </p:sp>
        <p:sp>
          <p:nvSpPr>
            <p:cNvPr id="35" name="TextBox 34">
              <a:extLst>
                <a:ext uri="{FF2B5EF4-FFF2-40B4-BE49-F238E27FC236}">
                  <a16:creationId xmlns:a16="http://schemas.microsoft.com/office/drawing/2014/main" id="{E19B478E-75E3-8906-691F-68EF69EF712B}"/>
                </a:ext>
              </a:extLst>
            </p:cNvPr>
            <p:cNvSpPr txBox="1"/>
            <p:nvPr/>
          </p:nvSpPr>
          <p:spPr>
            <a:xfrm>
              <a:off x="5826572" y="4227133"/>
              <a:ext cx="95410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Bison</a:t>
              </a:r>
            </a:p>
          </p:txBody>
        </p:sp>
        <p:sp>
          <p:nvSpPr>
            <p:cNvPr id="36" name="TextBox 35">
              <a:extLst>
                <a:ext uri="{FF2B5EF4-FFF2-40B4-BE49-F238E27FC236}">
                  <a16:creationId xmlns:a16="http://schemas.microsoft.com/office/drawing/2014/main" id="{94DC6C9A-6162-FC2C-97B3-33D81CD59B93}"/>
                </a:ext>
              </a:extLst>
            </p:cNvPr>
            <p:cNvSpPr txBox="1"/>
            <p:nvPr/>
          </p:nvSpPr>
          <p:spPr>
            <a:xfrm>
              <a:off x="9168104" y="3322369"/>
              <a:ext cx="98616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Rhino</a:t>
              </a:r>
            </a:p>
          </p:txBody>
        </p:sp>
        <p:sp>
          <p:nvSpPr>
            <p:cNvPr id="37" name="TextBox 36">
              <a:extLst>
                <a:ext uri="{FF2B5EF4-FFF2-40B4-BE49-F238E27FC236}">
                  <a16:creationId xmlns:a16="http://schemas.microsoft.com/office/drawing/2014/main" id="{5A9675DB-8BA1-87A1-D189-FD57BE05ADD3}"/>
                </a:ext>
              </a:extLst>
            </p:cNvPr>
            <p:cNvSpPr txBox="1"/>
            <p:nvPr/>
          </p:nvSpPr>
          <p:spPr>
            <a:xfrm>
              <a:off x="9120013" y="6108432"/>
              <a:ext cx="1082349"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Snake</a:t>
              </a:r>
            </a:p>
          </p:txBody>
        </p:sp>
        <p:sp>
          <p:nvSpPr>
            <p:cNvPr id="38" name="TextBox 37">
              <a:extLst>
                <a:ext uri="{FF2B5EF4-FFF2-40B4-BE49-F238E27FC236}">
                  <a16:creationId xmlns:a16="http://schemas.microsoft.com/office/drawing/2014/main" id="{7493E8C9-9459-EDCB-DC9D-58EF0DBDE221}"/>
                </a:ext>
              </a:extLst>
            </p:cNvPr>
            <p:cNvSpPr txBox="1"/>
            <p:nvPr/>
          </p:nvSpPr>
          <p:spPr>
            <a:xfrm>
              <a:off x="6635627" y="789259"/>
              <a:ext cx="1082349"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Snake</a:t>
              </a:r>
            </a:p>
          </p:txBody>
        </p:sp>
        <p:sp>
          <p:nvSpPr>
            <p:cNvPr id="39" name="TextBox 38">
              <a:extLst>
                <a:ext uri="{FF2B5EF4-FFF2-40B4-BE49-F238E27FC236}">
                  <a16:creationId xmlns:a16="http://schemas.microsoft.com/office/drawing/2014/main" id="{8FDCF824-D136-F33A-2DB3-C68A199906C9}"/>
                </a:ext>
              </a:extLst>
            </p:cNvPr>
            <p:cNvSpPr txBox="1"/>
            <p:nvPr/>
          </p:nvSpPr>
          <p:spPr>
            <a:xfrm>
              <a:off x="9323814" y="1301953"/>
              <a:ext cx="1401055"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Mantis</a:t>
              </a:r>
            </a:p>
          </p:txBody>
        </p:sp>
        <p:sp>
          <p:nvSpPr>
            <p:cNvPr id="46" name="TextBox 45">
              <a:extLst>
                <a:ext uri="{FF2B5EF4-FFF2-40B4-BE49-F238E27FC236}">
                  <a16:creationId xmlns:a16="http://schemas.microsoft.com/office/drawing/2014/main" id="{CB8F02B3-FF39-64EF-0B8E-8E6EBBAFFB86}"/>
                </a:ext>
              </a:extLst>
            </p:cNvPr>
            <p:cNvSpPr txBox="1"/>
            <p:nvPr/>
          </p:nvSpPr>
          <p:spPr>
            <a:xfrm>
              <a:off x="6936352" y="3101808"/>
              <a:ext cx="156324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Elephant</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41" name="Group 40">
            <a:extLst>
              <a:ext uri="{FF2B5EF4-FFF2-40B4-BE49-F238E27FC236}">
                <a16:creationId xmlns:a16="http://schemas.microsoft.com/office/drawing/2014/main" id="{4B5A265B-947F-57D2-2704-898463B2F5B3}"/>
              </a:ext>
            </a:extLst>
          </p:cNvPr>
          <p:cNvGrpSpPr/>
          <p:nvPr/>
        </p:nvGrpSpPr>
        <p:grpSpPr>
          <a:xfrm>
            <a:off x="1821180" y="7200507"/>
            <a:ext cx="8549639" cy="5492374"/>
            <a:chOff x="1821180" y="1042342"/>
            <a:chExt cx="8549639" cy="5492374"/>
          </a:xfrm>
        </p:grpSpPr>
        <p:pic>
          <p:nvPicPr>
            <p:cNvPr id="42" name="Picture 41">
              <a:extLst>
                <a:ext uri="{FF2B5EF4-FFF2-40B4-BE49-F238E27FC236}">
                  <a16:creationId xmlns:a16="http://schemas.microsoft.com/office/drawing/2014/main" id="{AF10152A-2BC0-4B35-79FA-2C137240526B}"/>
                </a:ext>
              </a:extLst>
            </p:cNvPr>
            <p:cNvPicPr>
              <a:picLocks noChangeAspect="1"/>
            </p:cNvPicPr>
            <p:nvPr/>
          </p:nvPicPr>
          <p:blipFill>
            <a:blip r:embed="rId15"/>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8FA0326C-2580-B79E-54B2-67339B1EE0D1}"/>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5010120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E8E963-EC8D-48CE-E255-B87D1B3132A9}"/>
              </a:ext>
            </a:extLst>
          </p:cNvPr>
          <p:cNvGrpSpPr/>
          <p:nvPr/>
        </p:nvGrpSpPr>
        <p:grpSpPr>
          <a:xfrm>
            <a:off x="-4007419" y="-4983855"/>
            <a:ext cx="19635338" cy="15196932"/>
            <a:chOff x="0" y="-1289050"/>
            <a:chExt cx="12192000" cy="9436099"/>
          </a:xfrm>
        </p:grpSpPr>
        <p:pic>
          <p:nvPicPr>
            <p:cNvPr id="13" name="Picture 12" descr="A video game screen with trees and grass&#10;&#10;Description automatically generated">
              <a:extLst>
                <a:ext uri="{FF2B5EF4-FFF2-40B4-BE49-F238E27FC236}">
                  <a16:creationId xmlns:a16="http://schemas.microsoft.com/office/drawing/2014/main" id="{88795258-D013-21C5-9EB7-291632FE4E8C}"/>
                </a:ext>
              </a:extLst>
            </p:cNvPr>
            <p:cNvPicPr>
              <a:picLocks noChangeAspect="1"/>
            </p:cNvPicPr>
            <p:nvPr/>
          </p:nvPicPr>
          <p:blipFill>
            <a:blip r:embed="rId2"/>
            <a:stretch>
              <a:fillRect/>
            </a:stretch>
          </p:blipFill>
          <p:spPr>
            <a:xfrm>
              <a:off x="0" y="-1289050"/>
              <a:ext cx="12192000" cy="9436099"/>
            </a:xfrm>
            <a:prstGeom prst="rect">
              <a:avLst/>
            </a:prstGeom>
          </p:spPr>
        </p:pic>
        <p:pic>
          <p:nvPicPr>
            <p:cNvPr id="15" name="Picture 14" descr="A purple and yellow cartoon character&#10;&#10;Description automatically generated">
              <a:extLst>
                <a:ext uri="{FF2B5EF4-FFF2-40B4-BE49-F238E27FC236}">
                  <a16:creationId xmlns:a16="http://schemas.microsoft.com/office/drawing/2014/main" id="{2B4A2104-1301-F8D0-C57B-643289D6A491}"/>
                </a:ext>
              </a:extLst>
            </p:cNvPr>
            <p:cNvPicPr>
              <a:picLocks noChangeAspect="1"/>
            </p:cNvPicPr>
            <p:nvPr/>
          </p:nvPicPr>
          <p:blipFill>
            <a:blip r:embed="rId3"/>
            <a:stretch>
              <a:fillRect/>
            </a:stretch>
          </p:blipFill>
          <p:spPr>
            <a:xfrm>
              <a:off x="6637976" y="-8213"/>
              <a:ext cx="1080000" cy="1080000"/>
            </a:xfrm>
            <a:prstGeom prst="rect">
              <a:avLst/>
            </a:prstGeom>
          </p:spPr>
        </p:pic>
        <p:pic>
          <p:nvPicPr>
            <p:cNvPr id="17" name="Picture 16" descr="A pixel art of an owl&#10;&#10;Description automatically generated">
              <a:extLst>
                <a:ext uri="{FF2B5EF4-FFF2-40B4-BE49-F238E27FC236}">
                  <a16:creationId xmlns:a16="http://schemas.microsoft.com/office/drawing/2014/main" id="{BE3087D1-3867-76ED-B818-2ACC78E902AC}"/>
                </a:ext>
              </a:extLst>
            </p:cNvPr>
            <p:cNvPicPr>
              <a:picLocks noChangeAspect="1"/>
            </p:cNvPicPr>
            <p:nvPr/>
          </p:nvPicPr>
          <p:blipFill>
            <a:blip r:embed="rId4"/>
            <a:stretch>
              <a:fillRect/>
            </a:stretch>
          </p:blipFill>
          <p:spPr>
            <a:xfrm>
              <a:off x="1353050" y="2348999"/>
              <a:ext cx="1080000" cy="1080000"/>
            </a:xfrm>
            <a:prstGeom prst="rect">
              <a:avLst/>
            </a:prstGeom>
          </p:spPr>
        </p:pic>
        <p:pic>
          <p:nvPicPr>
            <p:cNvPr id="19" name="Picture 18" descr="A pixelated cartoon of a monster&#10;&#10;Description automatically generated">
              <a:extLst>
                <a:ext uri="{FF2B5EF4-FFF2-40B4-BE49-F238E27FC236}">
                  <a16:creationId xmlns:a16="http://schemas.microsoft.com/office/drawing/2014/main" id="{8F29ADA0-8721-297C-19B9-90C43767DE0C}"/>
                </a:ext>
              </a:extLst>
            </p:cNvPr>
            <p:cNvPicPr>
              <a:picLocks noChangeAspect="1"/>
            </p:cNvPicPr>
            <p:nvPr/>
          </p:nvPicPr>
          <p:blipFill>
            <a:blip r:embed="rId5"/>
            <a:stretch>
              <a:fillRect/>
            </a:stretch>
          </p:blipFill>
          <p:spPr>
            <a:xfrm>
              <a:off x="5128323" y="4998581"/>
              <a:ext cx="1080000" cy="1080000"/>
            </a:xfrm>
            <a:prstGeom prst="rect">
              <a:avLst/>
            </a:prstGeom>
          </p:spPr>
        </p:pic>
        <p:pic>
          <p:nvPicPr>
            <p:cNvPr id="21" name="Picture 20" descr="A pixelated image of a goat&#10;&#10;Description automatically generated">
              <a:extLst>
                <a:ext uri="{FF2B5EF4-FFF2-40B4-BE49-F238E27FC236}">
                  <a16:creationId xmlns:a16="http://schemas.microsoft.com/office/drawing/2014/main" id="{E1E98964-788E-4ACA-4FDE-2A9C19EEF557}"/>
                </a:ext>
              </a:extLst>
            </p:cNvPr>
            <p:cNvPicPr>
              <a:picLocks noChangeAspect="1"/>
            </p:cNvPicPr>
            <p:nvPr/>
          </p:nvPicPr>
          <p:blipFill>
            <a:blip r:embed="rId6"/>
            <a:stretch>
              <a:fillRect/>
            </a:stretch>
          </p:blipFill>
          <p:spPr>
            <a:xfrm>
              <a:off x="1845780" y="2484125"/>
              <a:ext cx="1080000" cy="1080000"/>
            </a:xfrm>
            <a:prstGeom prst="rect">
              <a:avLst/>
            </a:prstGeom>
          </p:spPr>
        </p:pic>
        <p:pic>
          <p:nvPicPr>
            <p:cNvPr id="23" name="Picture 22" descr="A pixelated cartoon of a cat&#10;&#10;Description automatically generated">
              <a:extLst>
                <a:ext uri="{FF2B5EF4-FFF2-40B4-BE49-F238E27FC236}">
                  <a16:creationId xmlns:a16="http://schemas.microsoft.com/office/drawing/2014/main" id="{CCF12703-3446-7061-825C-E529790969BB}"/>
                </a:ext>
              </a:extLst>
            </p:cNvPr>
            <p:cNvPicPr>
              <a:picLocks noChangeAspect="1"/>
            </p:cNvPicPr>
            <p:nvPr/>
          </p:nvPicPr>
          <p:blipFill>
            <a:blip r:embed="rId7"/>
            <a:stretch>
              <a:fillRect/>
            </a:stretch>
          </p:blipFill>
          <p:spPr>
            <a:xfrm>
              <a:off x="4640681" y="2221183"/>
              <a:ext cx="1080000" cy="1080000"/>
            </a:xfrm>
            <a:prstGeom prst="rect">
              <a:avLst/>
            </a:prstGeom>
          </p:spPr>
        </p:pic>
        <p:pic>
          <p:nvPicPr>
            <p:cNvPr id="25" name="Picture 24" descr="A pixel art of a robot&#10;&#10;Description automatically generated">
              <a:extLst>
                <a:ext uri="{FF2B5EF4-FFF2-40B4-BE49-F238E27FC236}">
                  <a16:creationId xmlns:a16="http://schemas.microsoft.com/office/drawing/2014/main" id="{2FE568CC-2F27-DC92-A5BC-828692FE45D9}"/>
                </a:ext>
              </a:extLst>
            </p:cNvPr>
            <p:cNvPicPr>
              <a:picLocks noChangeAspect="1"/>
            </p:cNvPicPr>
            <p:nvPr/>
          </p:nvPicPr>
          <p:blipFill>
            <a:blip r:embed="rId8"/>
            <a:stretch>
              <a:fillRect/>
            </a:stretch>
          </p:blipFill>
          <p:spPr>
            <a:xfrm>
              <a:off x="7177976" y="2221184"/>
              <a:ext cx="1080000" cy="1080000"/>
            </a:xfrm>
            <a:prstGeom prst="rect">
              <a:avLst/>
            </a:prstGeom>
          </p:spPr>
        </p:pic>
        <p:pic>
          <p:nvPicPr>
            <p:cNvPr id="27" name="Picture 26" descr="A pixelated animal with a black background&#10;&#10;Description automatically generated">
              <a:extLst>
                <a:ext uri="{FF2B5EF4-FFF2-40B4-BE49-F238E27FC236}">
                  <a16:creationId xmlns:a16="http://schemas.microsoft.com/office/drawing/2014/main" id="{CB9E1D6F-F64C-8C6C-8CD6-62A9C0C758FE}"/>
                </a:ext>
              </a:extLst>
            </p:cNvPr>
            <p:cNvPicPr>
              <a:picLocks noChangeAspect="1"/>
            </p:cNvPicPr>
            <p:nvPr/>
          </p:nvPicPr>
          <p:blipFill>
            <a:blip r:embed="rId9"/>
            <a:stretch>
              <a:fillRect/>
            </a:stretch>
          </p:blipFill>
          <p:spPr>
            <a:xfrm>
              <a:off x="2406400" y="4775587"/>
              <a:ext cx="1080000" cy="1080000"/>
            </a:xfrm>
            <a:prstGeom prst="rect">
              <a:avLst/>
            </a:prstGeom>
          </p:spPr>
        </p:pic>
        <p:pic>
          <p:nvPicPr>
            <p:cNvPr id="30" name="Picture 29" descr="A pixel art of a robot&#10;&#10;Description automatically generated">
              <a:extLst>
                <a:ext uri="{FF2B5EF4-FFF2-40B4-BE49-F238E27FC236}">
                  <a16:creationId xmlns:a16="http://schemas.microsoft.com/office/drawing/2014/main" id="{793D7942-D9B6-9FA8-B6E0-5471F2D75CD5}"/>
                </a:ext>
              </a:extLst>
            </p:cNvPr>
            <p:cNvPicPr>
              <a:picLocks noChangeAspect="1"/>
            </p:cNvPicPr>
            <p:nvPr/>
          </p:nvPicPr>
          <p:blipFill>
            <a:blip r:embed="rId10"/>
            <a:stretch>
              <a:fillRect/>
            </a:stretch>
          </p:blipFill>
          <p:spPr>
            <a:xfrm>
              <a:off x="9144988" y="2427549"/>
              <a:ext cx="1080000" cy="1080000"/>
            </a:xfrm>
            <a:prstGeom prst="rect">
              <a:avLst/>
            </a:prstGeom>
          </p:spPr>
        </p:pic>
        <p:pic>
          <p:nvPicPr>
            <p:cNvPr id="31" name="Picture 30" descr="A pixel art of a bird&#10;&#10;Description automatically generated">
              <a:extLst>
                <a:ext uri="{FF2B5EF4-FFF2-40B4-BE49-F238E27FC236}">
                  <a16:creationId xmlns:a16="http://schemas.microsoft.com/office/drawing/2014/main" id="{1F8605C6-E045-C188-26EB-175938AFEDAE}"/>
                </a:ext>
              </a:extLst>
            </p:cNvPr>
            <p:cNvPicPr>
              <a:picLocks noChangeAspect="1"/>
            </p:cNvPicPr>
            <p:nvPr/>
          </p:nvPicPr>
          <p:blipFill>
            <a:blip r:embed="rId11"/>
            <a:stretch>
              <a:fillRect/>
            </a:stretch>
          </p:blipFill>
          <p:spPr>
            <a:xfrm>
              <a:off x="9112271" y="5273011"/>
              <a:ext cx="1080000" cy="1080000"/>
            </a:xfrm>
            <a:prstGeom prst="rect">
              <a:avLst/>
            </a:prstGeom>
          </p:spPr>
        </p:pic>
        <p:pic>
          <p:nvPicPr>
            <p:cNvPr id="43" name="Picture 42" descr="A pixel art of a green dragon&#10;&#10;Description automatically generated">
              <a:extLst>
                <a:ext uri="{FF2B5EF4-FFF2-40B4-BE49-F238E27FC236}">
                  <a16:creationId xmlns:a16="http://schemas.microsoft.com/office/drawing/2014/main" id="{75403C82-3A65-A674-2A39-302E9E672D4C}"/>
                </a:ext>
              </a:extLst>
            </p:cNvPr>
            <p:cNvPicPr>
              <a:picLocks noChangeAspect="1"/>
            </p:cNvPicPr>
            <p:nvPr/>
          </p:nvPicPr>
          <p:blipFill>
            <a:blip r:embed="rId12"/>
            <a:stretch>
              <a:fillRect/>
            </a:stretch>
          </p:blipFill>
          <p:spPr>
            <a:xfrm>
              <a:off x="9484342" y="490701"/>
              <a:ext cx="1080000" cy="1080000"/>
            </a:xfrm>
            <a:prstGeom prst="rect">
              <a:avLst/>
            </a:prstGeom>
          </p:spPr>
        </p:pic>
        <p:pic>
          <p:nvPicPr>
            <p:cNvPr id="45" name="Picture 44" descr="A pixel art of a yellow monster&#10;&#10;Description automatically generated">
              <a:extLst>
                <a:ext uri="{FF2B5EF4-FFF2-40B4-BE49-F238E27FC236}">
                  <a16:creationId xmlns:a16="http://schemas.microsoft.com/office/drawing/2014/main" id="{F50463FC-9A82-A8E2-2463-4BB9EF51E0EF}"/>
                </a:ext>
              </a:extLst>
            </p:cNvPr>
            <p:cNvPicPr>
              <a:picLocks noChangeAspect="1"/>
            </p:cNvPicPr>
            <p:nvPr/>
          </p:nvPicPr>
          <p:blipFill>
            <a:blip r:embed="rId13"/>
            <a:stretch>
              <a:fillRect/>
            </a:stretch>
          </p:blipFill>
          <p:spPr>
            <a:xfrm>
              <a:off x="5763625" y="3357559"/>
              <a:ext cx="1080000" cy="1080000"/>
            </a:xfrm>
            <a:prstGeom prst="rect">
              <a:avLst/>
            </a:prstGeom>
          </p:spPr>
        </p:pic>
        <p:sp>
          <p:nvSpPr>
            <p:cNvPr id="46" name="TextBox 45">
              <a:extLst>
                <a:ext uri="{FF2B5EF4-FFF2-40B4-BE49-F238E27FC236}">
                  <a16:creationId xmlns:a16="http://schemas.microsoft.com/office/drawing/2014/main" id="{08EB5BD5-229A-7135-808F-8A409765024A}"/>
                </a:ext>
              </a:extLst>
            </p:cNvPr>
            <p:cNvSpPr txBox="1"/>
            <p:nvPr/>
          </p:nvSpPr>
          <p:spPr>
            <a:xfrm>
              <a:off x="1105979" y="3338624"/>
              <a:ext cx="1977937"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Prairie dog</a:t>
              </a:r>
            </a:p>
          </p:txBody>
        </p:sp>
        <p:sp>
          <p:nvSpPr>
            <p:cNvPr id="47" name="TextBox 46">
              <a:extLst>
                <a:ext uri="{FF2B5EF4-FFF2-40B4-BE49-F238E27FC236}">
                  <a16:creationId xmlns:a16="http://schemas.microsoft.com/office/drawing/2014/main" id="{33D211D9-56B3-D47F-59A0-8AA811D224D9}"/>
                </a:ext>
              </a:extLst>
            </p:cNvPr>
            <p:cNvSpPr txBox="1"/>
            <p:nvPr/>
          </p:nvSpPr>
          <p:spPr>
            <a:xfrm>
              <a:off x="2241317" y="5681774"/>
              <a:ext cx="1332958"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Rodent</a:t>
              </a:r>
            </a:p>
          </p:txBody>
        </p:sp>
        <p:sp>
          <p:nvSpPr>
            <p:cNvPr id="48" name="TextBox 47">
              <a:extLst>
                <a:ext uri="{FF2B5EF4-FFF2-40B4-BE49-F238E27FC236}">
                  <a16:creationId xmlns:a16="http://schemas.microsoft.com/office/drawing/2014/main" id="{E8D9710B-9DD9-8770-3332-6F015E44AE62}"/>
                </a:ext>
              </a:extLst>
            </p:cNvPr>
            <p:cNvSpPr txBox="1"/>
            <p:nvPr/>
          </p:nvSpPr>
          <p:spPr>
            <a:xfrm>
              <a:off x="4786850" y="5879236"/>
              <a:ext cx="176294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Kangaroo</a:t>
              </a:r>
            </a:p>
          </p:txBody>
        </p:sp>
        <p:sp>
          <p:nvSpPr>
            <p:cNvPr id="49" name="TextBox 48">
              <a:extLst>
                <a:ext uri="{FF2B5EF4-FFF2-40B4-BE49-F238E27FC236}">
                  <a16:creationId xmlns:a16="http://schemas.microsoft.com/office/drawing/2014/main" id="{DE7543FF-D412-9056-8901-846D13390B52}"/>
                </a:ext>
              </a:extLst>
            </p:cNvPr>
            <p:cNvSpPr txBox="1"/>
            <p:nvPr/>
          </p:nvSpPr>
          <p:spPr>
            <a:xfrm>
              <a:off x="4785444" y="3121749"/>
              <a:ext cx="79547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Lion</a:t>
              </a:r>
            </a:p>
          </p:txBody>
        </p:sp>
        <p:sp>
          <p:nvSpPr>
            <p:cNvPr id="50" name="TextBox 49">
              <a:extLst>
                <a:ext uri="{FF2B5EF4-FFF2-40B4-BE49-F238E27FC236}">
                  <a16:creationId xmlns:a16="http://schemas.microsoft.com/office/drawing/2014/main" id="{38C92119-8362-2147-B55E-14469BC53EB9}"/>
                </a:ext>
              </a:extLst>
            </p:cNvPr>
            <p:cNvSpPr txBox="1"/>
            <p:nvPr/>
          </p:nvSpPr>
          <p:spPr>
            <a:xfrm>
              <a:off x="5816309" y="4227133"/>
              <a:ext cx="97463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Bison</a:t>
              </a:r>
            </a:p>
          </p:txBody>
        </p:sp>
        <p:sp>
          <p:nvSpPr>
            <p:cNvPr id="51" name="TextBox 50">
              <a:extLst>
                <a:ext uri="{FF2B5EF4-FFF2-40B4-BE49-F238E27FC236}">
                  <a16:creationId xmlns:a16="http://schemas.microsoft.com/office/drawing/2014/main" id="{BB5F5D24-5EBD-40F3-7D99-C8383CA6FF2F}"/>
                </a:ext>
              </a:extLst>
            </p:cNvPr>
            <p:cNvSpPr txBox="1"/>
            <p:nvPr/>
          </p:nvSpPr>
          <p:spPr>
            <a:xfrm>
              <a:off x="9155952" y="3322369"/>
              <a:ext cx="1010469"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Rhino</a:t>
              </a:r>
            </a:p>
          </p:txBody>
        </p:sp>
        <p:sp>
          <p:nvSpPr>
            <p:cNvPr id="52" name="TextBox 51">
              <a:extLst>
                <a:ext uri="{FF2B5EF4-FFF2-40B4-BE49-F238E27FC236}">
                  <a16:creationId xmlns:a16="http://schemas.microsoft.com/office/drawing/2014/main" id="{4FA64B71-7CB0-0194-A56B-21C1693ED2CA}"/>
                </a:ext>
              </a:extLst>
            </p:cNvPr>
            <p:cNvSpPr txBox="1"/>
            <p:nvPr/>
          </p:nvSpPr>
          <p:spPr>
            <a:xfrm>
              <a:off x="9120013" y="6108432"/>
              <a:ext cx="1082349" cy="1433288"/>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Snake</a:t>
              </a:r>
            </a:p>
          </p:txBody>
        </p:sp>
        <p:sp>
          <p:nvSpPr>
            <p:cNvPr id="53" name="TextBox 52">
              <a:extLst>
                <a:ext uri="{FF2B5EF4-FFF2-40B4-BE49-F238E27FC236}">
                  <a16:creationId xmlns:a16="http://schemas.microsoft.com/office/drawing/2014/main" id="{34080D50-1287-D75D-6740-3C09F0137F4B}"/>
                </a:ext>
              </a:extLst>
            </p:cNvPr>
            <p:cNvSpPr txBox="1"/>
            <p:nvPr/>
          </p:nvSpPr>
          <p:spPr>
            <a:xfrm>
              <a:off x="6635627" y="789259"/>
              <a:ext cx="1082349" cy="1433288"/>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Snake</a:t>
              </a:r>
            </a:p>
          </p:txBody>
        </p:sp>
        <p:sp>
          <p:nvSpPr>
            <p:cNvPr id="54" name="TextBox 53">
              <a:extLst>
                <a:ext uri="{FF2B5EF4-FFF2-40B4-BE49-F238E27FC236}">
                  <a16:creationId xmlns:a16="http://schemas.microsoft.com/office/drawing/2014/main" id="{DE9C6F77-DAD3-E2E5-6402-CB7FF951D1B0}"/>
                </a:ext>
              </a:extLst>
            </p:cNvPr>
            <p:cNvSpPr txBox="1"/>
            <p:nvPr/>
          </p:nvSpPr>
          <p:spPr>
            <a:xfrm>
              <a:off x="9323814" y="1301953"/>
              <a:ext cx="1401055" cy="745310"/>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Mantis</a:t>
              </a:r>
            </a:p>
          </p:txBody>
        </p:sp>
        <p:sp>
          <p:nvSpPr>
            <p:cNvPr id="55" name="TextBox 54">
              <a:extLst>
                <a:ext uri="{FF2B5EF4-FFF2-40B4-BE49-F238E27FC236}">
                  <a16:creationId xmlns:a16="http://schemas.microsoft.com/office/drawing/2014/main" id="{F0C20365-4F8D-D09D-CA4C-F3A8933EF711}"/>
                </a:ext>
              </a:extLst>
            </p:cNvPr>
            <p:cNvSpPr txBox="1"/>
            <p:nvPr/>
          </p:nvSpPr>
          <p:spPr>
            <a:xfrm>
              <a:off x="6890253" y="3101808"/>
              <a:ext cx="1655448"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Elephant</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41" name="Group 40">
            <a:extLst>
              <a:ext uri="{FF2B5EF4-FFF2-40B4-BE49-F238E27FC236}">
                <a16:creationId xmlns:a16="http://schemas.microsoft.com/office/drawing/2014/main" id="{4B5A265B-947F-57D2-2704-898463B2F5B3}"/>
              </a:ext>
            </a:extLst>
          </p:cNvPr>
          <p:cNvGrpSpPr/>
          <p:nvPr/>
        </p:nvGrpSpPr>
        <p:grpSpPr>
          <a:xfrm>
            <a:off x="1821180" y="7200507"/>
            <a:ext cx="8549639" cy="5492374"/>
            <a:chOff x="1821180" y="1042342"/>
            <a:chExt cx="8549639" cy="5492374"/>
          </a:xfrm>
        </p:grpSpPr>
        <p:pic>
          <p:nvPicPr>
            <p:cNvPr id="42" name="Picture 41">
              <a:extLst>
                <a:ext uri="{FF2B5EF4-FFF2-40B4-BE49-F238E27FC236}">
                  <a16:creationId xmlns:a16="http://schemas.microsoft.com/office/drawing/2014/main" id="{AF10152A-2BC0-4B35-79FA-2C137240526B}"/>
                </a:ext>
              </a:extLst>
            </p:cNvPr>
            <p:cNvPicPr>
              <a:picLocks noChangeAspect="1"/>
            </p:cNvPicPr>
            <p:nvPr/>
          </p:nvPicPr>
          <p:blipFill>
            <a:blip r:embed="rId15"/>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8FA0326C-2580-B79E-54B2-67339B1EE0D1}"/>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2" name="Group 1">
            <a:extLst>
              <a:ext uri="{FF2B5EF4-FFF2-40B4-BE49-F238E27FC236}">
                <a16:creationId xmlns:a16="http://schemas.microsoft.com/office/drawing/2014/main" id="{8A719C51-6B67-4829-0FA5-57DCD060A516}"/>
              </a:ext>
            </a:extLst>
          </p:cNvPr>
          <p:cNvGrpSpPr/>
          <p:nvPr/>
        </p:nvGrpSpPr>
        <p:grpSpPr>
          <a:xfrm>
            <a:off x="-11405" y="0"/>
            <a:ext cx="3441290" cy="6858000"/>
            <a:chOff x="-11405" y="0"/>
            <a:chExt cx="3441290" cy="6858000"/>
          </a:xfrm>
        </p:grpSpPr>
        <p:pic>
          <p:nvPicPr>
            <p:cNvPr id="57" name="Picture 56" descr="A screen shot of a video game&#10;&#10;Description automatically generated">
              <a:extLst>
                <a:ext uri="{FF2B5EF4-FFF2-40B4-BE49-F238E27FC236}">
                  <a16:creationId xmlns:a16="http://schemas.microsoft.com/office/drawing/2014/main" id="{C402D0C0-72E6-A584-3040-DAE03E3C445D}"/>
                </a:ext>
              </a:extLst>
            </p:cNvPr>
            <p:cNvPicPr>
              <a:picLocks noChangeAspect="1"/>
            </p:cNvPicPr>
            <p:nvPr/>
          </p:nvPicPr>
          <p:blipFill>
            <a:blip r:embed="rId16"/>
            <a:stretch>
              <a:fillRect/>
            </a:stretch>
          </p:blipFill>
          <p:spPr>
            <a:xfrm>
              <a:off x="-11405" y="0"/>
              <a:ext cx="3441290" cy="6858000"/>
            </a:xfrm>
            <a:prstGeom prst="rect">
              <a:avLst/>
            </a:prstGeom>
            <a:solidFill>
              <a:srgbClr val="4F4F57"/>
            </a:solidFill>
          </p:spPr>
        </p:pic>
        <p:sp>
          <p:nvSpPr>
            <p:cNvPr id="59" name="TextBox 58">
              <a:extLst>
                <a:ext uri="{FF2B5EF4-FFF2-40B4-BE49-F238E27FC236}">
                  <a16:creationId xmlns:a16="http://schemas.microsoft.com/office/drawing/2014/main" id="{DA28FBDD-7E0B-E0AA-60CE-EC5C05CF5F87}"/>
                </a:ext>
              </a:extLst>
            </p:cNvPr>
            <p:cNvSpPr txBox="1"/>
            <p:nvPr/>
          </p:nvSpPr>
          <p:spPr>
            <a:xfrm>
              <a:off x="116945" y="3823539"/>
              <a:ext cx="3101937" cy="2354491"/>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Bison’s muscular body helps them graze on tough grasses. Their hump on their shoulders stores fat and their herding instinct protects them from predators.</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61" name="Picture 60" descr="A cartoon of a bull&#10;&#10;Description automatically generated">
              <a:extLst>
                <a:ext uri="{FF2B5EF4-FFF2-40B4-BE49-F238E27FC236}">
                  <a16:creationId xmlns:a16="http://schemas.microsoft.com/office/drawing/2014/main" id="{D821C63A-FC00-2D05-C74D-E2131077FBD6}"/>
                </a:ext>
              </a:extLst>
            </p:cNvPr>
            <p:cNvPicPr>
              <a:picLocks noChangeAspect="1"/>
            </p:cNvPicPr>
            <p:nvPr/>
          </p:nvPicPr>
          <p:blipFill>
            <a:blip r:embed="rId17"/>
            <a:stretch>
              <a:fillRect/>
            </a:stretch>
          </p:blipFill>
          <p:spPr>
            <a:xfrm>
              <a:off x="365382" y="854870"/>
              <a:ext cx="2690788" cy="2690788"/>
            </a:xfrm>
            <a:prstGeom prst="rect">
              <a:avLst/>
            </a:prstGeom>
          </p:spPr>
        </p:pic>
      </p:grpSp>
    </p:spTree>
    <p:extLst>
      <p:ext uri="{BB962C8B-B14F-4D97-AF65-F5344CB8AC3E}">
        <p14:creationId xmlns:p14="http://schemas.microsoft.com/office/powerpoint/2010/main" val="3566419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855E10C-A7F1-AB93-6AF6-0CE8B3283BC2}"/>
              </a:ext>
            </a:extLst>
          </p:cNvPr>
          <p:cNvGrpSpPr/>
          <p:nvPr/>
        </p:nvGrpSpPr>
        <p:grpSpPr>
          <a:xfrm>
            <a:off x="0" y="-6084913"/>
            <a:ext cx="12192000" cy="12942913"/>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4A6F393-81EB-79C7-CA26-4ECD0BF57B0A}"/>
                </a:ext>
              </a:extLst>
            </p:cNvPr>
            <p:cNvPicPr>
              <a:picLocks noChangeAspect="1"/>
            </p:cNvPicPr>
            <p:nvPr/>
          </p:nvPicPr>
          <p:blipFill rotWithShape="1">
            <a:blip r:embed="rId2"/>
            <a:srcRect b="2195"/>
            <a:stretch/>
          </p:blipFill>
          <p:spPr>
            <a:xfrm>
              <a:off x="0" y="-6084913"/>
              <a:ext cx="12192000" cy="12942913"/>
            </a:xfrm>
            <a:prstGeom prst="rect">
              <a:avLst/>
            </a:prstGeom>
          </p:spPr>
        </p:pic>
        <p:pic>
          <p:nvPicPr>
            <p:cNvPr id="10" name="Picture 9" descr="A pixelated cartoon of a tiger&#10;&#10;Description automatically generated">
              <a:extLst>
                <a:ext uri="{FF2B5EF4-FFF2-40B4-BE49-F238E27FC236}">
                  <a16:creationId xmlns:a16="http://schemas.microsoft.com/office/drawing/2014/main" id="{429ACDA4-7607-E2EC-64FF-BBF11BA370B2}"/>
                </a:ext>
              </a:extLst>
            </p:cNvPr>
            <p:cNvPicPr>
              <a:picLocks noChangeAspect="1"/>
            </p:cNvPicPr>
            <p:nvPr/>
          </p:nvPicPr>
          <p:blipFill>
            <a:blip r:embed="rId3"/>
            <a:stretch>
              <a:fillRect/>
            </a:stretch>
          </p:blipFill>
          <p:spPr>
            <a:xfrm>
              <a:off x="2286488" y="4241252"/>
              <a:ext cx="1080000" cy="1080000"/>
            </a:xfrm>
            <a:prstGeom prst="rect">
              <a:avLst/>
            </a:prstGeom>
          </p:spPr>
        </p:pic>
        <p:pic>
          <p:nvPicPr>
            <p:cNvPr id="12" name="Picture 11" descr="A pixelated cartoon of a cat&#10;&#10;Description automatically generated">
              <a:extLst>
                <a:ext uri="{FF2B5EF4-FFF2-40B4-BE49-F238E27FC236}">
                  <a16:creationId xmlns:a16="http://schemas.microsoft.com/office/drawing/2014/main" id="{B9FCB5CF-6755-EE78-3AC8-26B2FD3F69E7}"/>
                </a:ext>
              </a:extLst>
            </p:cNvPr>
            <p:cNvPicPr>
              <a:picLocks noChangeAspect="1"/>
            </p:cNvPicPr>
            <p:nvPr/>
          </p:nvPicPr>
          <p:blipFill>
            <a:blip r:embed="rId4"/>
            <a:stretch>
              <a:fillRect/>
            </a:stretch>
          </p:blipFill>
          <p:spPr>
            <a:xfrm>
              <a:off x="9192640" y="1353706"/>
              <a:ext cx="1080000" cy="1080000"/>
            </a:xfrm>
            <a:prstGeom prst="rect">
              <a:avLst/>
            </a:prstGeom>
          </p:spPr>
        </p:pic>
        <p:pic>
          <p:nvPicPr>
            <p:cNvPr id="14" name="Picture 13" descr="A pixelated cartoon of a rabbit&#10;&#10;Description automatically generated">
              <a:extLst>
                <a:ext uri="{FF2B5EF4-FFF2-40B4-BE49-F238E27FC236}">
                  <a16:creationId xmlns:a16="http://schemas.microsoft.com/office/drawing/2014/main" id="{7E521530-FE56-2CD1-6A6E-0E1BE19E0571}"/>
                </a:ext>
              </a:extLst>
            </p:cNvPr>
            <p:cNvPicPr>
              <a:picLocks noChangeAspect="1"/>
            </p:cNvPicPr>
            <p:nvPr/>
          </p:nvPicPr>
          <p:blipFill>
            <a:blip r:embed="rId5"/>
            <a:stretch>
              <a:fillRect/>
            </a:stretch>
          </p:blipFill>
          <p:spPr>
            <a:xfrm>
              <a:off x="10152320" y="4667250"/>
              <a:ext cx="1080000" cy="1080000"/>
            </a:xfrm>
            <a:prstGeom prst="rect">
              <a:avLst/>
            </a:prstGeom>
          </p:spPr>
        </p:pic>
        <p:pic>
          <p:nvPicPr>
            <p:cNvPr id="16" name="Picture 15" descr="A pixelated image of a tiger&#10;&#10;Description automatically generated">
              <a:extLst>
                <a:ext uri="{FF2B5EF4-FFF2-40B4-BE49-F238E27FC236}">
                  <a16:creationId xmlns:a16="http://schemas.microsoft.com/office/drawing/2014/main" id="{107E3DF8-CA71-87C3-D477-457AEB91BD44}"/>
                </a:ext>
              </a:extLst>
            </p:cNvPr>
            <p:cNvPicPr>
              <a:picLocks noChangeAspect="1"/>
            </p:cNvPicPr>
            <p:nvPr/>
          </p:nvPicPr>
          <p:blipFill>
            <a:blip r:embed="rId6"/>
            <a:stretch>
              <a:fillRect/>
            </a:stretch>
          </p:blipFill>
          <p:spPr>
            <a:xfrm>
              <a:off x="8112640" y="3568795"/>
              <a:ext cx="1080000" cy="1080000"/>
            </a:xfrm>
            <a:prstGeom prst="rect">
              <a:avLst/>
            </a:prstGeom>
          </p:spPr>
        </p:pic>
        <p:pic>
          <p:nvPicPr>
            <p:cNvPr id="18" name="Picture 17" descr="A pixelated cartoon of a brown animal&#10;&#10;Description automatically generated">
              <a:extLst>
                <a:ext uri="{FF2B5EF4-FFF2-40B4-BE49-F238E27FC236}">
                  <a16:creationId xmlns:a16="http://schemas.microsoft.com/office/drawing/2014/main" id="{D83E9A28-D4F5-5824-A15D-694F17D70A92}"/>
                </a:ext>
              </a:extLst>
            </p:cNvPr>
            <p:cNvPicPr>
              <a:picLocks noChangeAspect="1"/>
            </p:cNvPicPr>
            <p:nvPr/>
          </p:nvPicPr>
          <p:blipFill>
            <a:blip r:embed="rId7"/>
            <a:stretch>
              <a:fillRect/>
            </a:stretch>
          </p:blipFill>
          <p:spPr>
            <a:xfrm>
              <a:off x="8777106" y="3587250"/>
              <a:ext cx="1080000" cy="1080000"/>
            </a:xfrm>
            <a:prstGeom prst="rect">
              <a:avLst/>
            </a:prstGeom>
          </p:spPr>
        </p:pic>
        <p:pic>
          <p:nvPicPr>
            <p:cNvPr id="20" name="Picture 19" descr="A pixel art of a dragon&#10;&#10;Description automatically generated">
              <a:extLst>
                <a:ext uri="{FF2B5EF4-FFF2-40B4-BE49-F238E27FC236}">
                  <a16:creationId xmlns:a16="http://schemas.microsoft.com/office/drawing/2014/main" id="{0EACF872-1D06-79E1-0F84-EA8B19FCD4D4}"/>
                </a:ext>
              </a:extLst>
            </p:cNvPr>
            <p:cNvPicPr>
              <a:picLocks noChangeAspect="1"/>
            </p:cNvPicPr>
            <p:nvPr/>
          </p:nvPicPr>
          <p:blipFill>
            <a:blip r:embed="rId8"/>
            <a:stretch>
              <a:fillRect/>
            </a:stretch>
          </p:blipFill>
          <p:spPr>
            <a:xfrm>
              <a:off x="3933977" y="4824905"/>
              <a:ext cx="1080000" cy="1080000"/>
            </a:xfrm>
            <a:prstGeom prst="rect">
              <a:avLst/>
            </a:prstGeom>
          </p:spPr>
        </p:pic>
        <p:pic>
          <p:nvPicPr>
            <p:cNvPr id="22" name="Picture 21" descr="A pixelated image of a brown animal&#10;&#10;Description automatically generated">
              <a:extLst>
                <a:ext uri="{FF2B5EF4-FFF2-40B4-BE49-F238E27FC236}">
                  <a16:creationId xmlns:a16="http://schemas.microsoft.com/office/drawing/2014/main" id="{64CA6449-E000-B784-40BF-CCEB49E2665E}"/>
                </a:ext>
              </a:extLst>
            </p:cNvPr>
            <p:cNvPicPr>
              <a:picLocks noChangeAspect="1"/>
            </p:cNvPicPr>
            <p:nvPr/>
          </p:nvPicPr>
          <p:blipFill>
            <a:blip r:embed="rId9"/>
            <a:stretch>
              <a:fillRect/>
            </a:stretch>
          </p:blipFill>
          <p:spPr>
            <a:xfrm>
              <a:off x="2122292" y="1396131"/>
              <a:ext cx="1080000" cy="1080000"/>
            </a:xfrm>
            <a:prstGeom prst="rect">
              <a:avLst/>
            </a:prstGeom>
          </p:spPr>
        </p:pic>
        <p:pic>
          <p:nvPicPr>
            <p:cNvPr id="24" name="Picture 23" descr="A pixelated video game character&#10;&#10;Description automatically generated">
              <a:extLst>
                <a:ext uri="{FF2B5EF4-FFF2-40B4-BE49-F238E27FC236}">
                  <a16:creationId xmlns:a16="http://schemas.microsoft.com/office/drawing/2014/main" id="{4D4EDCA4-DB46-F44B-4622-CC9B98745DCC}"/>
                </a:ext>
              </a:extLst>
            </p:cNvPr>
            <p:cNvPicPr>
              <a:picLocks noChangeAspect="1"/>
            </p:cNvPicPr>
            <p:nvPr/>
          </p:nvPicPr>
          <p:blipFill>
            <a:blip r:embed="rId10"/>
            <a:stretch>
              <a:fillRect/>
            </a:stretch>
          </p:blipFill>
          <p:spPr>
            <a:xfrm>
              <a:off x="629504" y="2014380"/>
              <a:ext cx="1080000" cy="1080000"/>
            </a:xfrm>
            <a:prstGeom prst="rect">
              <a:avLst/>
            </a:prstGeom>
          </p:spPr>
        </p:pic>
        <p:pic>
          <p:nvPicPr>
            <p:cNvPr id="26" name="Picture 25" descr="A pixelated object with a black background&#10;&#10;Description automatically generated">
              <a:extLst>
                <a:ext uri="{FF2B5EF4-FFF2-40B4-BE49-F238E27FC236}">
                  <a16:creationId xmlns:a16="http://schemas.microsoft.com/office/drawing/2014/main" id="{E758A481-CA1B-8330-3BE8-BBA9AA1C93B7}"/>
                </a:ext>
              </a:extLst>
            </p:cNvPr>
            <p:cNvPicPr>
              <a:picLocks noChangeAspect="1"/>
            </p:cNvPicPr>
            <p:nvPr/>
          </p:nvPicPr>
          <p:blipFill>
            <a:blip r:embed="rId11"/>
            <a:stretch>
              <a:fillRect/>
            </a:stretch>
          </p:blipFill>
          <p:spPr>
            <a:xfrm>
              <a:off x="4256619" y="2554380"/>
              <a:ext cx="1080000" cy="1080000"/>
            </a:xfrm>
            <a:prstGeom prst="rect">
              <a:avLst/>
            </a:prstGeom>
          </p:spPr>
        </p:pic>
        <p:pic>
          <p:nvPicPr>
            <p:cNvPr id="28" name="Picture 27" descr="A pixel art of a cartoon character&#10;&#10;Description automatically generated">
              <a:extLst>
                <a:ext uri="{FF2B5EF4-FFF2-40B4-BE49-F238E27FC236}">
                  <a16:creationId xmlns:a16="http://schemas.microsoft.com/office/drawing/2014/main" id="{241BE32D-1982-147B-E384-BEC3D7C21FA2}"/>
                </a:ext>
              </a:extLst>
            </p:cNvPr>
            <p:cNvPicPr>
              <a:picLocks noChangeAspect="1"/>
            </p:cNvPicPr>
            <p:nvPr/>
          </p:nvPicPr>
          <p:blipFill>
            <a:blip r:embed="rId12"/>
            <a:stretch>
              <a:fillRect/>
            </a:stretch>
          </p:blipFill>
          <p:spPr>
            <a:xfrm>
              <a:off x="6733280" y="2192216"/>
              <a:ext cx="1080000" cy="1080000"/>
            </a:xfrm>
            <a:prstGeom prst="rect">
              <a:avLst/>
            </a:prstGeom>
          </p:spPr>
        </p:pic>
        <p:pic>
          <p:nvPicPr>
            <p:cNvPr id="30" name="Picture 29" descr="A cartoon of a bug&#10;&#10;Description automatically generated">
              <a:extLst>
                <a:ext uri="{FF2B5EF4-FFF2-40B4-BE49-F238E27FC236}">
                  <a16:creationId xmlns:a16="http://schemas.microsoft.com/office/drawing/2014/main" id="{24B29C85-D355-F6AD-FEB3-54AE6365BDAC}"/>
                </a:ext>
              </a:extLst>
            </p:cNvPr>
            <p:cNvPicPr>
              <a:picLocks noChangeAspect="1"/>
            </p:cNvPicPr>
            <p:nvPr/>
          </p:nvPicPr>
          <p:blipFill>
            <a:blip r:embed="rId13"/>
            <a:stretch>
              <a:fillRect/>
            </a:stretch>
          </p:blipFill>
          <p:spPr>
            <a:xfrm>
              <a:off x="6345033" y="4525108"/>
              <a:ext cx="1080000" cy="1080000"/>
            </a:xfrm>
            <a:prstGeom prst="rect">
              <a:avLst/>
            </a:prstGeom>
          </p:spPr>
        </p:pic>
        <p:sp>
          <p:nvSpPr>
            <p:cNvPr id="31" name="TextBox 30">
              <a:extLst>
                <a:ext uri="{FF2B5EF4-FFF2-40B4-BE49-F238E27FC236}">
                  <a16:creationId xmlns:a16="http://schemas.microsoft.com/office/drawing/2014/main" id="{834FF37D-4968-B35F-34F6-6D24F3D68360}"/>
                </a:ext>
              </a:extLst>
            </p:cNvPr>
            <p:cNvSpPr txBox="1"/>
            <p:nvPr/>
          </p:nvSpPr>
          <p:spPr>
            <a:xfrm>
              <a:off x="6940496" y="2948558"/>
              <a:ext cx="66556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Owl</a:t>
              </a:r>
            </a:p>
          </p:txBody>
        </p:sp>
        <p:sp>
          <p:nvSpPr>
            <p:cNvPr id="32" name="TextBox 31">
              <a:extLst>
                <a:ext uri="{FF2B5EF4-FFF2-40B4-BE49-F238E27FC236}">
                  <a16:creationId xmlns:a16="http://schemas.microsoft.com/office/drawing/2014/main" id="{ECD074A6-AFCE-5FD9-D1D4-E7C4AAABC1E9}"/>
                </a:ext>
              </a:extLst>
            </p:cNvPr>
            <p:cNvSpPr txBox="1"/>
            <p:nvPr/>
          </p:nvSpPr>
          <p:spPr>
            <a:xfrm>
              <a:off x="6084124" y="5364905"/>
              <a:ext cx="156324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Ladybird</a:t>
              </a:r>
            </a:p>
          </p:txBody>
        </p:sp>
        <p:sp>
          <p:nvSpPr>
            <p:cNvPr id="33" name="TextBox 32">
              <a:extLst>
                <a:ext uri="{FF2B5EF4-FFF2-40B4-BE49-F238E27FC236}">
                  <a16:creationId xmlns:a16="http://schemas.microsoft.com/office/drawing/2014/main" id="{B05E7F4A-3A95-75A4-67BA-248F1BEE79FA}"/>
                </a:ext>
              </a:extLst>
            </p:cNvPr>
            <p:cNvSpPr txBox="1"/>
            <p:nvPr/>
          </p:nvSpPr>
          <p:spPr>
            <a:xfrm>
              <a:off x="8565807" y="4496976"/>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Bear</a:t>
              </a:r>
            </a:p>
          </p:txBody>
        </p:sp>
        <p:sp>
          <p:nvSpPr>
            <p:cNvPr id="34" name="TextBox 33">
              <a:extLst>
                <a:ext uri="{FF2B5EF4-FFF2-40B4-BE49-F238E27FC236}">
                  <a16:creationId xmlns:a16="http://schemas.microsoft.com/office/drawing/2014/main" id="{436410A6-AC8C-5915-2DA9-35DBA71DF98C}"/>
                </a:ext>
              </a:extLst>
            </p:cNvPr>
            <p:cNvSpPr txBox="1"/>
            <p:nvPr/>
          </p:nvSpPr>
          <p:spPr>
            <a:xfrm>
              <a:off x="9079255" y="2179766"/>
              <a:ext cx="13067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Cougar</a:t>
              </a:r>
            </a:p>
          </p:txBody>
        </p:sp>
        <p:sp>
          <p:nvSpPr>
            <p:cNvPr id="35" name="TextBox 34">
              <a:extLst>
                <a:ext uri="{FF2B5EF4-FFF2-40B4-BE49-F238E27FC236}">
                  <a16:creationId xmlns:a16="http://schemas.microsoft.com/office/drawing/2014/main" id="{3F8CE944-8390-C835-18BD-3A34BD4AA593}"/>
                </a:ext>
              </a:extLst>
            </p:cNvPr>
            <p:cNvSpPr txBox="1"/>
            <p:nvPr/>
          </p:nvSpPr>
          <p:spPr>
            <a:xfrm>
              <a:off x="1990171" y="2206015"/>
              <a:ext cx="13067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Racoon</a:t>
              </a:r>
            </a:p>
          </p:txBody>
        </p:sp>
        <p:sp>
          <p:nvSpPr>
            <p:cNvPr id="36" name="TextBox 35">
              <a:extLst>
                <a:ext uri="{FF2B5EF4-FFF2-40B4-BE49-F238E27FC236}">
                  <a16:creationId xmlns:a16="http://schemas.microsoft.com/office/drawing/2014/main" id="{2E134940-99EE-9752-63E4-E067BE29B676}"/>
                </a:ext>
              </a:extLst>
            </p:cNvPr>
            <p:cNvSpPr txBox="1"/>
            <p:nvPr/>
          </p:nvSpPr>
          <p:spPr>
            <a:xfrm>
              <a:off x="711333" y="2887652"/>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Worm</a:t>
              </a:r>
            </a:p>
          </p:txBody>
        </p:sp>
        <p:sp>
          <p:nvSpPr>
            <p:cNvPr id="37" name="TextBox 36">
              <a:extLst>
                <a:ext uri="{FF2B5EF4-FFF2-40B4-BE49-F238E27FC236}">
                  <a16:creationId xmlns:a16="http://schemas.microsoft.com/office/drawing/2014/main" id="{6404FF16-DC90-DEE2-BFD9-09B8E6D70418}"/>
                </a:ext>
              </a:extLst>
            </p:cNvPr>
            <p:cNvSpPr txBox="1"/>
            <p:nvPr/>
          </p:nvSpPr>
          <p:spPr>
            <a:xfrm>
              <a:off x="2333404" y="5141989"/>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8" name="TextBox 37">
              <a:extLst>
                <a:ext uri="{FF2B5EF4-FFF2-40B4-BE49-F238E27FC236}">
                  <a16:creationId xmlns:a16="http://schemas.microsoft.com/office/drawing/2014/main" id="{C3B57034-9CE1-8DD3-733A-FD85E3AC2F38}"/>
                </a:ext>
              </a:extLst>
            </p:cNvPr>
            <p:cNvSpPr txBox="1"/>
            <p:nvPr/>
          </p:nvSpPr>
          <p:spPr>
            <a:xfrm>
              <a:off x="3579176" y="5606585"/>
              <a:ext cx="16273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Grey wolf</a:t>
              </a:r>
            </a:p>
          </p:txBody>
        </p:sp>
        <p:sp>
          <p:nvSpPr>
            <p:cNvPr id="39" name="TextBox 38">
              <a:extLst>
                <a:ext uri="{FF2B5EF4-FFF2-40B4-BE49-F238E27FC236}">
                  <a16:creationId xmlns:a16="http://schemas.microsoft.com/office/drawing/2014/main" id="{D69FB416-DD60-32CA-63AC-6DA361099BD9}"/>
                </a:ext>
              </a:extLst>
            </p:cNvPr>
            <p:cNvSpPr txBox="1"/>
            <p:nvPr/>
          </p:nvSpPr>
          <p:spPr>
            <a:xfrm>
              <a:off x="4254270" y="3400909"/>
              <a:ext cx="10823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Acorn</a:t>
              </a:r>
            </a:p>
          </p:txBody>
        </p:sp>
        <p:sp>
          <p:nvSpPr>
            <p:cNvPr id="40" name="TextBox 39">
              <a:extLst>
                <a:ext uri="{FF2B5EF4-FFF2-40B4-BE49-F238E27FC236}">
                  <a16:creationId xmlns:a16="http://schemas.microsoft.com/office/drawing/2014/main" id="{B9EB4734-C69A-4643-4416-E9740BE9829B}"/>
                </a:ext>
              </a:extLst>
            </p:cNvPr>
            <p:cNvSpPr txBox="1"/>
            <p:nvPr/>
          </p:nvSpPr>
          <p:spPr>
            <a:xfrm>
              <a:off x="9974816" y="5504294"/>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Squirrel</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grpSp>
        <p:nvGrpSpPr>
          <p:cNvPr id="42" name="Group 41">
            <a:extLst>
              <a:ext uri="{FF2B5EF4-FFF2-40B4-BE49-F238E27FC236}">
                <a16:creationId xmlns:a16="http://schemas.microsoft.com/office/drawing/2014/main" id="{68D2ABAE-1015-4A25-70EB-4F807100E33B}"/>
              </a:ext>
            </a:extLst>
          </p:cNvPr>
          <p:cNvGrpSpPr/>
          <p:nvPr/>
        </p:nvGrpSpPr>
        <p:grpSpPr>
          <a:xfrm>
            <a:off x="1821180" y="7200507"/>
            <a:ext cx="8549639" cy="5492373"/>
            <a:chOff x="1821180" y="1042342"/>
            <a:chExt cx="8549639" cy="5492373"/>
          </a:xfrm>
        </p:grpSpPr>
        <p:pic>
          <p:nvPicPr>
            <p:cNvPr id="43" name="Picture 42">
              <a:extLst>
                <a:ext uri="{FF2B5EF4-FFF2-40B4-BE49-F238E27FC236}">
                  <a16:creationId xmlns:a16="http://schemas.microsoft.com/office/drawing/2014/main" id="{0ECD63D5-8382-D6E9-036D-C84ECEE48A4F}"/>
                </a:ext>
              </a:extLst>
            </p:cNvPr>
            <p:cNvPicPr>
              <a:picLocks noChangeAspect="1"/>
            </p:cNvPicPr>
            <p:nvPr/>
          </p:nvPicPr>
          <p:blipFill>
            <a:blip r:embed="rId15"/>
            <a:srcRect/>
            <a:stretch/>
          </p:blipFill>
          <p:spPr>
            <a:xfrm>
              <a:off x="1821180" y="1042342"/>
              <a:ext cx="8549639" cy="5492373"/>
            </a:xfrm>
            <a:prstGeom prst="rect">
              <a:avLst/>
            </a:prstGeom>
          </p:spPr>
        </p:pic>
        <p:sp>
          <p:nvSpPr>
            <p:cNvPr id="44" name="TextBox 43">
              <a:extLst>
                <a:ext uri="{FF2B5EF4-FFF2-40B4-BE49-F238E27FC236}">
                  <a16:creationId xmlns:a16="http://schemas.microsoft.com/office/drawing/2014/main" id="{C4DF1D14-74F1-BB75-D4BA-F124AAC924AE}"/>
                </a:ext>
              </a:extLst>
            </p:cNvPr>
            <p:cNvSpPr txBox="1"/>
            <p:nvPr/>
          </p:nvSpPr>
          <p:spPr>
            <a:xfrm>
              <a:off x="2214565" y="1949037"/>
              <a:ext cx="7886700" cy="3419743"/>
            </a:xfrm>
            <a:prstGeom prst="rect">
              <a:avLst/>
            </a:prstGeom>
            <a:noFill/>
          </p:spPr>
          <p:txBody>
            <a:bodyPr wrap="square" rtlCol="0">
              <a:noAutofit/>
            </a:bodyPr>
            <a:lstStyle/>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Moderate temperatures and distinct seasons, with ample rainfall throughout the year.</a:t>
              </a:r>
            </a:p>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Diverse array of deciduous trees that shed their leaves in the fall. Understory is rich with shrubs, ferns, and wildflowers.</a:t>
              </a:r>
              <a:endParaRPr lang="en-GB"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22037463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855E10C-A7F1-AB93-6AF6-0CE8B3283BC2}"/>
              </a:ext>
            </a:extLst>
          </p:cNvPr>
          <p:cNvGrpSpPr/>
          <p:nvPr/>
        </p:nvGrpSpPr>
        <p:grpSpPr>
          <a:xfrm>
            <a:off x="-5658307" y="-11749211"/>
            <a:ext cx="17850307" cy="18949718"/>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4A6F393-81EB-79C7-CA26-4ECD0BF57B0A}"/>
                </a:ext>
              </a:extLst>
            </p:cNvPr>
            <p:cNvPicPr>
              <a:picLocks noChangeAspect="1"/>
            </p:cNvPicPr>
            <p:nvPr/>
          </p:nvPicPr>
          <p:blipFill rotWithShape="1">
            <a:blip r:embed="rId2"/>
            <a:srcRect b="2195"/>
            <a:stretch/>
          </p:blipFill>
          <p:spPr>
            <a:xfrm>
              <a:off x="0" y="-6084913"/>
              <a:ext cx="12192000" cy="12942913"/>
            </a:xfrm>
            <a:prstGeom prst="rect">
              <a:avLst/>
            </a:prstGeom>
          </p:spPr>
        </p:pic>
        <p:pic>
          <p:nvPicPr>
            <p:cNvPr id="10" name="Picture 9" descr="A pixelated cartoon of a tiger&#10;&#10;Description automatically generated">
              <a:extLst>
                <a:ext uri="{FF2B5EF4-FFF2-40B4-BE49-F238E27FC236}">
                  <a16:creationId xmlns:a16="http://schemas.microsoft.com/office/drawing/2014/main" id="{429ACDA4-7607-E2EC-64FF-BBF11BA370B2}"/>
                </a:ext>
              </a:extLst>
            </p:cNvPr>
            <p:cNvPicPr>
              <a:picLocks noChangeAspect="1"/>
            </p:cNvPicPr>
            <p:nvPr/>
          </p:nvPicPr>
          <p:blipFill>
            <a:blip r:embed="rId3"/>
            <a:stretch>
              <a:fillRect/>
            </a:stretch>
          </p:blipFill>
          <p:spPr>
            <a:xfrm>
              <a:off x="2286488" y="4241252"/>
              <a:ext cx="1080000" cy="1080000"/>
            </a:xfrm>
            <a:prstGeom prst="rect">
              <a:avLst/>
            </a:prstGeom>
          </p:spPr>
        </p:pic>
        <p:pic>
          <p:nvPicPr>
            <p:cNvPr id="12" name="Picture 11" descr="A pixelated cartoon of a cat&#10;&#10;Description automatically generated">
              <a:extLst>
                <a:ext uri="{FF2B5EF4-FFF2-40B4-BE49-F238E27FC236}">
                  <a16:creationId xmlns:a16="http://schemas.microsoft.com/office/drawing/2014/main" id="{B9FCB5CF-6755-EE78-3AC8-26B2FD3F69E7}"/>
                </a:ext>
              </a:extLst>
            </p:cNvPr>
            <p:cNvPicPr>
              <a:picLocks noChangeAspect="1"/>
            </p:cNvPicPr>
            <p:nvPr/>
          </p:nvPicPr>
          <p:blipFill>
            <a:blip r:embed="rId4"/>
            <a:stretch>
              <a:fillRect/>
            </a:stretch>
          </p:blipFill>
          <p:spPr>
            <a:xfrm>
              <a:off x="9192640" y="1353706"/>
              <a:ext cx="1080000" cy="1080000"/>
            </a:xfrm>
            <a:prstGeom prst="rect">
              <a:avLst/>
            </a:prstGeom>
          </p:spPr>
        </p:pic>
        <p:pic>
          <p:nvPicPr>
            <p:cNvPr id="14" name="Picture 13" descr="A pixelated cartoon of a rabbit&#10;&#10;Description automatically generated">
              <a:extLst>
                <a:ext uri="{FF2B5EF4-FFF2-40B4-BE49-F238E27FC236}">
                  <a16:creationId xmlns:a16="http://schemas.microsoft.com/office/drawing/2014/main" id="{7E521530-FE56-2CD1-6A6E-0E1BE19E0571}"/>
                </a:ext>
              </a:extLst>
            </p:cNvPr>
            <p:cNvPicPr>
              <a:picLocks noChangeAspect="1"/>
            </p:cNvPicPr>
            <p:nvPr/>
          </p:nvPicPr>
          <p:blipFill>
            <a:blip r:embed="rId5"/>
            <a:stretch>
              <a:fillRect/>
            </a:stretch>
          </p:blipFill>
          <p:spPr>
            <a:xfrm>
              <a:off x="10152320" y="4667250"/>
              <a:ext cx="1080000" cy="1080000"/>
            </a:xfrm>
            <a:prstGeom prst="rect">
              <a:avLst/>
            </a:prstGeom>
          </p:spPr>
        </p:pic>
        <p:pic>
          <p:nvPicPr>
            <p:cNvPr id="16" name="Picture 15" descr="A pixelated image of a tiger&#10;&#10;Description automatically generated">
              <a:extLst>
                <a:ext uri="{FF2B5EF4-FFF2-40B4-BE49-F238E27FC236}">
                  <a16:creationId xmlns:a16="http://schemas.microsoft.com/office/drawing/2014/main" id="{107E3DF8-CA71-87C3-D477-457AEB91BD44}"/>
                </a:ext>
              </a:extLst>
            </p:cNvPr>
            <p:cNvPicPr>
              <a:picLocks noChangeAspect="1"/>
            </p:cNvPicPr>
            <p:nvPr/>
          </p:nvPicPr>
          <p:blipFill>
            <a:blip r:embed="rId6"/>
            <a:stretch>
              <a:fillRect/>
            </a:stretch>
          </p:blipFill>
          <p:spPr>
            <a:xfrm>
              <a:off x="8112640" y="3568795"/>
              <a:ext cx="1080000" cy="1080000"/>
            </a:xfrm>
            <a:prstGeom prst="rect">
              <a:avLst/>
            </a:prstGeom>
          </p:spPr>
        </p:pic>
        <p:pic>
          <p:nvPicPr>
            <p:cNvPr id="18" name="Picture 17" descr="A pixelated cartoon of a brown animal&#10;&#10;Description automatically generated">
              <a:extLst>
                <a:ext uri="{FF2B5EF4-FFF2-40B4-BE49-F238E27FC236}">
                  <a16:creationId xmlns:a16="http://schemas.microsoft.com/office/drawing/2014/main" id="{D83E9A28-D4F5-5824-A15D-694F17D70A92}"/>
                </a:ext>
              </a:extLst>
            </p:cNvPr>
            <p:cNvPicPr>
              <a:picLocks noChangeAspect="1"/>
            </p:cNvPicPr>
            <p:nvPr/>
          </p:nvPicPr>
          <p:blipFill>
            <a:blip r:embed="rId7"/>
            <a:stretch>
              <a:fillRect/>
            </a:stretch>
          </p:blipFill>
          <p:spPr>
            <a:xfrm>
              <a:off x="8777106" y="3587250"/>
              <a:ext cx="1080000" cy="1080000"/>
            </a:xfrm>
            <a:prstGeom prst="rect">
              <a:avLst/>
            </a:prstGeom>
          </p:spPr>
        </p:pic>
        <p:pic>
          <p:nvPicPr>
            <p:cNvPr id="20" name="Picture 19" descr="A pixel art of a dragon&#10;&#10;Description automatically generated">
              <a:extLst>
                <a:ext uri="{FF2B5EF4-FFF2-40B4-BE49-F238E27FC236}">
                  <a16:creationId xmlns:a16="http://schemas.microsoft.com/office/drawing/2014/main" id="{0EACF872-1D06-79E1-0F84-EA8B19FCD4D4}"/>
                </a:ext>
              </a:extLst>
            </p:cNvPr>
            <p:cNvPicPr>
              <a:picLocks noChangeAspect="1"/>
            </p:cNvPicPr>
            <p:nvPr/>
          </p:nvPicPr>
          <p:blipFill>
            <a:blip r:embed="rId8"/>
            <a:stretch>
              <a:fillRect/>
            </a:stretch>
          </p:blipFill>
          <p:spPr>
            <a:xfrm>
              <a:off x="3933977" y="4824905"/>
              <a:ext cx="1080000" cy="1080000"/>
            </a:xfrm>
            <a:prstGeom prst="rect">
              <a:avLst/>
            </a:prstGeom>
          </p:spPr>
        </p:pic>
        <p:pic>
          <p:nvPicPr>
            <p:cNvPr id="22" name="Picture 21" descr="A pixelated image of a brown animal&#10;&#10;Description automatically generated">
              <a:extLst>
                <a:ext uri="{FF2B5EF4-FFF2-40B4-BE49-F238E27FC236}">
                  <a16:creationId xmlns:a16="http://schemas.microsoft.com/office/drawing/2014/main" id="{64CA6449-E000-B784-40BF-CCEB49E2665E}"/>
                </a:ext>
              </a:extLst>
            </p:cNvPr>
            <p:cNvPicPr>
              <a:picLocks noChangeAspect="1"/>
            </p:cNvPicPr>
            <p:nvPr/>
          </p:nvPicPr>
          <p:blipFill>
            <a:blip r:embed="rId9"/>
            <a:stretch>
              <a:fillRect/>
            </a:stretch>
          </p:blipFill>
          <p:spPr>
            <a:xfrm>
              <a:off x="2122292" y="1396131"/>
              <a:ext cx="1080000" cy="1080000"/>
            </a:xfrm>
            <a:prstGeom prst="rect">
              <a:avLst/>
            </a:prstGeom>
          </p:spPr>
        </p:pic>
        <p:pic>
          <p:nvPicPr>
            <p:cNvPr id="24" name="Picture 23" descr="A pixelated video game character&#10;&#10;Description automatically generated">
              <a:extLst>
                <a:ext uri="{FF2B5EF4-FFF2-40B4-BE49-F238E27FC236}">
                  <a16:creationId xmlns:a16="http://schemas.microsoft.com/office/drawing/2014/main" id="{4D4EDCA4-DB46-F44B-4622-CC9B98745DCC}"/>
                </a:ext>
              </a:extLst>
            </p:cNvPr>
            <p:cNvPicPr>
              <a:picLocks noChangeAspect="1"/>
            </p:cNvPicPr>
            <p:nvPr/>
          </p:nvPicPr>
          <p:blipFill>
            <a:blip r:embed="rId10"/>
            <a:stretch>
              <a:fillRect/>
            </a:stretch>
          </p:blipFill>
          <p:spPr>
            <a:xfrm>
              <a:off x="629504" y="2014380"/>
              <a:ext cx="1080000" cy="1080000"/>
            </a:xfrm>
            <a:prstGeom prst="rect">
              <a:avLst/>
            </a:prstGeom>
          </p:spPr>
        </p:pic>
        <p:pic>
          <p:nvPicPr>
            <p:cNvPr id="26" name="Picture 25" descr="A pixelated object with a black background&#10;&#10;Description automatically generated">
              <a:extLst>
                <a:ext uri="{FF2B5EF4-FFF2-40B4-BE49-F238E27FC236}">
                  <a16:creationId xmlns:a16="http://schemas.microsoft.com/office/drawing/2014/main" id="{E758A481-CA1B-8330-3BE8-BBA9AA1C93B7}"/>
                </a:ext>
              </a:extLst>
            </p:cNvPr>
            <p:cNvPicPr>
              <a:picLocks noChangeAspect="1"/>
            </p:cNvPicPr>
            <p:nvPr/>
          </p:nvPicPr>
          <p:blipFill>
            <a:blip r:embed="rId11"/>
            <a:stretch>
              <a:fillRect/>
            </a:stretch>
          </p:blipFill>
          <p:spPr>
            <a:xfrm>
              <a:off x="4256619" y="2554380"/>
              <a:ext cx="1080000" cy="1080000"/>
            </a:xfrm>
            <a:prstGeom prst="rect">
              <a:avLst/>
            </a:prstGeom>
          </p:spPr>
        </p:pic>
        <p:pic>
          <p:nvPicPr>
            <p:cNvPr id="28" name="Picture 27" descr="A pixel art of a cartoon character&#10;&#10;Description automatically generated">
              <a:extLst>
                <a:ext uri="{FF2B5EF4-FFF2-40B4-BE49-F238E27FC236}">
                  <a16:creationId xmlns:a16="http://schemas.microsoft.com/office/drawing/2014/main" id="{241BE32D-1982-147B-E384-BEC3D7C21FA2}"/>
                </a:ext>
              </a:extLst>
            </p:cNvPr>
            <p:cNvPicPr>
              <a:picLocks noChangeAspect="1"/>
            </p:cNvPicPr>
            <p:nvPr/>
          </p:nvPicPr>
          <p:blipFill>
            <a:blip r:embed="rId12"/>
            <a:stretch>
              <a:fillRect/>
            </a:stretch>
          </p:blipFill>
          <p:spPr>
            <a:xfrm>
              <a:off x="6733280" y="2192216"/>
              <a:ext cx="1080000" cy="1080000"/>
            </a:xfrm>
            <a:prstGeom prst="rect">
              <a:avLst/>
            </a:prstGeom>
          </p:spPr>
        </p:pic>
        <p:pic>
          <p:nvPicPr>
            <p:cNvPr id="30" name="Picture 29" descr="A cartoon of a bug&#10;&#10;Description automatically generated">
              <a:extLst>
                <a:ext uri="{FF2B5EF4-FFF2-40B4-BE49-F238E27FC236}">
                  <a16:creationId xmlns:a16="http://schemas.microsoft.com/office/drawing/2014/main" id="{24B29C85-D355-F6AD-FEB3-54AE6365BDAC}"/>
                </a:ext>
              </a:extLst>
            </p:cNvPr>
            <p:cNvPicPr>
              <a:picLocks noChangeAspect="1"/>
            </p:cNvPicPr>
            <p:nvPr/>
          </p:nvPicPr>
          <p:blipFill>
            <a:blip r:embed="rId13"/>
            <a:stretch>
              <a:fillRect/>
            </a:stretch>
          </p:blipFill>
          <p:spPr>
            <a:xfrm>
              <a:off x="6345033" y="4525108"/>
              <a:ext cx="1080000" cy="1080000"/>
            </a:xfrm>
            <a:prstGeom prst="rect">
              <a:avLst/>
            </a:prstGeom>
          </p:spPr>
        </p:pic>
        <p:sp>
          <p:nvSpPr>
            <p:cNvPr id="31" name="TextBox 30">
              <a:extLst>
                <a:ext uri="{FF2B5EF4-FFF2-40B4-BE49-F238E27FC236}">
                  <a16:creationId xmlns:a16="http://schemas.microsoft.com/office/drawing/2014/main" id="{834FF37D-4968-B35F-34F6-6D24F3D68360}"/>
                </a:ext>
              </a:extLst>
            </p:cNvPr>
            <p:cNvSpPr txBox="1"/>
            <p:nvPr/>
          </p:nvSpPr>
          <p:spPr>
            <a:xfrm>
              <a:off x="6939235" y="2948558"/>
              <a:ext cx="668092"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Owl</a:t>
              </a:r>
            </a:p>
          </p:txBody>
        </p:sp>
        <p:sp>
          <p:nvSpPr>
            <p:cNvPr id="32" name="TextBox 31">
              <a:extLst>
                <a:ext uri="{FF2B5EF4-FFF2-40B4-BE49-F238E27FC236}">
                  <a16:creationId xmlns:a16="http://schemas.microsoft.com/office/drawing/2014/main" id="{ECD074A6-AFCE-5FD9-D1D4-E7C4AAABC1E9}"/>
                </a:ext>
              </a:extLst>
            </p:cNvPr>
            <p:cNvSpPr txBox="1"/>
            <p:nvPr/>
          </p:nvSpPr>
          <p:spPr>
            <a:xfrm>
              <a:off x="6025869" y="5364905"/>
              <a:ext cx="1679754"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Ladybird</a:t>
              </a:r>
            </a:p>
          </p:txBody>
        </p:sp>
        <p:sp>
          <p:nvSpPr>
            <p:cNvPr id="33" name="TextBox 32">
              <a:extLst>
                <a:ext uri="{FF2B5EF4-FFF2-40B4-BE49-F238E27FC236}">
                  <a16:creationId xmlns:a16="http://schemas.microsoft.com/office/drawing/2014/main" id="{B05E7F4A-3A95-75A4-67BA-248F1BEE79FA}"/>
                </a:ext>
              </a:extLst>
            </p:cNvPr>
            <p:cNvSpPr txBox="1"/>
            <p:nvPr/>
          </p:nvSpPr>
          <p:spPr>
            <a:xfrm>
              <a:off x="8548263" y="4496976"/>
              <a:ext cx="95713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Bear</a:t>
              </a:r>
            </a:p>
          </p:txBody>
        </p:sp>
        <p:sp>
          <p:nvSpPr>
            <p:cNvPr id="34" name="TextBox 33">
              <a:extLst>
                <a:ext uri="{FF2B5EF4-FFF2-40B4-BE49-F238E27FC236}">
                  <a16:creationId xmlns:a16="http://schemas.microsoft.com/office/drawing/2014/main" id="{436410A6-AC8C-5915-2DA9-35DBA71DF98C}"/>
                </a:ext>
              </a:extLst>
            </p:cNvPr>
            <p:cNvSpPr txBox="1"/>
            <p:nvPr/>
          </p:nvSpPr>
          <p:spPr>
            <a:xfrm>
              <a:off x="9037286" y="2179766"/>
              <a:ext cx="139070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Cougar</a:t>
              </a:r>
            </a:p>
          </p:txBody>
        </p:sp>
        <p:sp>
          <p:nvSpPr>
            <p:cNvPr id="35" name="TextBox 34">
              <a:extLst>
                <a:ext uri="{FF2B5EF4-FFF2-40B4-BE49-F238E27FC236}">
                  <a16:creationId xmlns:a16="http://schemas.microsoft.com/office/drawing/2014/main" id="{3F8CE944-8390-C835-18BD-3A34BD4AA593}"/>
                </a:ext>
              </a:extLst>
            </p:cNvPr>
            <p:cNvSpPr txBox="1"/>
            <p:nvPr/>
          </p:nvSpPr>
          <p:spPr>
            <a:xfrm>
              <a:off x="1948201" y="2206015"/>
              <a:ext cx="139070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Racoon</a:t>
              </a:r>
            </a:p>
          </p:txBody>
        </p:sp>
        <p:sp>
          <p:nvSpPr>
            <p:cNvPr id="36" name="TextBox 35">
              <a:extLst>
                <a:ext uri="{FF2B5EF4-FFF2-40B4-BE49-F238E27FC236}">
                  <a16:creationId xmlns:a16="http://schemas.microsoft.com/office/drawing/2014/main" id="{2E134940-99EE-9752-63E4-E067BE29B676}"/>
                </a:ext>
              </a:extLst>
            </p:cNvPr>
            <p:cNvSpPr txBox="1"/>
            <p:nvPr/>
          </p:nvSpPr>
          <p:spPr>
            <a:xfrm>
              <a:off x="693788" y="2887652"/>
              <a:ext cx="95713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Worm</a:t>
              </a:r>
            </a:p>
          </p:txBody>
        </p:sp>
        <p:sp>
          <p:nvSpPr>
            <p:cNvPr id="37" name="TextBox 36">
              <a:extLst>
                <a:ext uri="{FF2B5EF4-FFF2-40B4-BE49-F238E27FC236}">
                  <a16:creationId xmlns:a16="http://schemas.microsoft.com/office/drawing/2014/main" id="{6404FF16-DC90-DEE2-BFD9-09B8E6D70418}"/>
                </a:ext>
              </a:extLst>
            </p:cNvPr>
            <p:cNvSpPr txBox="1"/>
            <p:nvPr/>
          </p:nvSpPr>
          <p:spPr>
            <a:xfrm>
              <a:off x="2311789" y="5141989"/>
              <a:ext cx="1029400"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Fungi</a:t>
              </a:r>
            </a:p>
          </p:txBody>
        </p:sp>
        <p:sp>
          <p:nvSpPr>
            <p:cNvPr id="38" name="TextBox 37">
              <a:extLst>
                <a:ext uri="{FF2B5EF4-FFF2-40B4-BE49-F238E27FC236}">
                  <a16:creationId xmlns:a16="http://schemas.microsoft.com/office/drawing/2014/main" id="{C3B57034-9CE1-8DD3-733A-FD85E3AC2F38}"/>
                </a:ext>
              </a:extLst>
            </p:cNvPr>
            <p:cNvSpPr txBox="1"/>
            <p:nvPr/>
          </p:nvSpPr>
          <p:spPr>
            <a:xfrm>
              <a:off x="3516855" y="5606585"/>
              <a:ext cx="1752016"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Grey wolf</a:t>
              </a:r>
            </a:p>
          </p:txBody>
        </p:sp>
        <p:sp>
          <p:nvSpPr>
            <p:cNvPr id="39" name="TextBox 38">
              <a:extLst>
                <a:ext uri="{FF2B5EF4-FFF2-40B4-BE49-F238E27FC236}">
                  <a16:creationId xmlns:a16="http://schemas.microsoft.com/office/drawing/2014/main" id="{D69FB416-DD60-32CA-63AC-6DA361099BD9}"/>
                </a:ext>
              </a:extLst>
            </p:cNvPr>
            <p:cNvSpPr txBox="1"/>
            <p:nvPr/>
          </p:nvSpPr>
          <p:spPr>
            <a:xfrm>
              <a:off x="4226547" y="3400909"/>
              <a:ext cx="1137793"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Acorn</a:t>
              </a:r>
            </a:p>
          </p:txBody>
        </p:sp>
        <p:sp>
          <p:nvSpPr>
            <p:cNvPr id="40" name="TextBox 39">
              <a:extLst>
                <a:ext uri="{FF2B5EF4-FFF2-40B4-BE49-F238E27FC236}">
                  <a16:creationId xmlns:a16="http://schemas.microsoft.com/office/drawing/2014/main" id="{B9EB4734-C69A-4643-4416-E9740BE9829B}"/>
                </a:ext>
              </a:extLst>
            </p:cNvPr>
            <p:cNvSpPr txBox="1"/>
            <p:nvPr/>
          </p:nvSpPr>
          <p:spPr>
            <a:xfrm>
              <a:off x="9924706" y="5504294"/>
              <a:ext cx="1535231"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Squirrel</a:t>
              </a:r>
            </a:p>
          </p:txBody>
        </p:sp>
      </p:grpSp>
      <p:grpSp>
        <p:nvGrpSpPr>
          <p:cNvPr id="42" name="Group 41">
            <a:extLst>
              <a:ext uri="{FF2B5EF4-FFF2-40B4-BE49-F238E27FC236}">
                <a16:creationId xmlns:a16="http://schemas.microsoft.com/office/drawing/2014/main" id="{68D2ABAE-1015-4A25-70EB-4F807100E33B}"/>
              </a:ext>
            </a:extLst>
          </p:cNvPr>
          <p:cNvGrpSpPr/>
          <p:nvPr/>
        </p:nvGrpSpPr>
        <p:grpSpPr>
          <a:xfrm>
            <a:off x="1821180" y="7200507"/>
            <a:ext cx="8549639" cy="5492373"/>
            <a:chOff x="1821180" y="1042342"/>
            <a:chExt cx="8549639" cy="5492373"/>
          </a:xfrm>
        </p:grpSpPr>
        <p:pic>
          <p:nvPicPr>
            <p:cNvPr id="43" name="Picture 42">
              <a:extLst>
                <a:ext uri="{FF2B5EF4-FFF2-40B4-BE49-F238E27FC236}">
                  <a16:creationId xmlns:a16="http://schemas.microsoft.com/office/drawing/2014/main" id="{0ECD63D5-8382-D6E9-036D-C84ECEE48A4F}"/>
                </a:ext>
              </a:extLst>
            </p:cNvPr>
            <p:cNvPicPr>
              <a:picLocks noChangeAspect="1"/>
            </p:cNvPicPr>
            <p:nvPr/>
          </p:nvPicPr>
          <p:blipFill>
            <a:blip r:embed="rId14"/>
            <a:srcRect/>
            <a:stretch/>
          </p:blipFill>
          <p:spPr>
            <a:xfrm>
              <a:off x="1821180" y="1042342"/>
              <a:ext cx="8549639" cy="5492373"/>
            </a:xfrm>
            <a:prstGeom prst="rect">
              <a:avLst/>
            </a:prstGeom>
          </p:spPr>
        </p:pic>
        <p:sp>
          <p:nvSpPr>
            <p:cNvPr id="44" name="TextBox 43">
              <a:extLst>
                <a:ext uri="{FF2B5EF4-FFF2-40B4-BE49-F238E27FC236}">
                  <a16:creationId xmlns:a16="http://schemas.microsoft.com/office/drawing/2014/main" id="{C4DF1D14-74F1-BB75-D4BA-F124AAC924AE}"/>
                </a:ext>
              </a:extLst>
            </p:cNvPr>
            <p:cNvSpPr txBox="1"/>
            <p:nvPr/>
          </p:nvSpPr>
          <p:spPr>
            <a:xfrm>
              <a:off x="2214565" y="1949037"/>
              <a:ext cx="7886700" cy="3419743"/>
            </a:xfrm>
            <a:prstGeom prst="rect">
              <a:avLst/>
            </a:prstGeom>
            <a:noFill/>
          </p:spPr>
          <p:txBody>
            <a:bodyPr wrap="square" rtlCol="0">
              <a:noAutofit/>
            </a:bodyPr>
            <a:lstStyle/>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Moderate temperatures and distinct seasons, with ample rainfall throughout the year.</a:t>
              </a:r>
            </a:p>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Diverse array of deciduous trees that shed their leaves in the fall. Understory is rich with shrubs, ferns, and wildflowers.</a:t>
              </a:r>
              <a:endParaRPr lang="en-GB"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19" name="Group 18">
            <a:extLst>
              <a:ext uri="{FF2B5EF4-FFF2-40B4-BE49-F238E27FC236}">
                <a16:creationId xmlns:a16="http://schemas.microsoft.com/office/drawing/2014/main" id="{DF1230A4-4C9B-7D7B-2172-1DABAC31E773}"/>
              </a:ext>
            </a:extLst>
          </p:cNvPr>
          <p:cNvGrpSpPr/>
          <p:nvPr/>
        </p:nvGrpSpPr>
        <p:grpSpPr>
          <a:xfrm>
            <a:off x="-250831" y="0"/>
            <a:ext cx="3749701" cy="6858000"/>
            <a:chOff x="-250831" y="0"/>
            <a:chExt cx="3749701" cy="6858000"/>
          </a:xfrm>
        </p:grpSpPr>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pic>
          <p:nvPicPr>
            <p:cNvPr id="3" name="Picture 2" descr="A screen shot of a video game&#10;&#10;Description automatically generated">
              <a:extLst>
                <a:ext uri="{FF2B5EF4-FFF2-40B4-BE49-F238E27FC236}">
                  <a16:creationId xmlns:a16="http://schemas.microsoft.com/office/drawing/2014/main" id="{AEC1F851-C0BC-5BF7-453C-05B1A63D2A18}"/>
                </a:ext>
              </a:extLst>
            </p:cNvPr>
            <p:cNvPicPr>
              <a:picLocks noChangeAspect="1"/>
            </p:cNvPicPr>
            <p:nvPr/>
          </p:nvPicPr>
          <p:blipFill>
            <a:blip r:embed="rId16"/>
            <a:stretch>
              <a:fillRect/>
            </a:stretch>
          </p:blipFill>
          <p:spPr>
            <a:xfrm>
              <a:off x="-11405" y="0"/>
              <a:ext cx="3441290" cy="6858000"/>
            </a:xfrm>
            <a:prstGeom prst="rect">
              <a:avLst/>
            </a:prstGeom>
            <a:solidFill>
              <a:srgbClr val="4F4F57"/>
            </a:solidFill>
          </p:spPr>
        </p:pic>
        <p:sp>
          <p:nvSpPr>
            <p:cNvPr id="9" name="TextBox 8">
              <a:extLst>
                <a:ext uri="{FF2B5EF4-FFF2-40B4-BE49-F238E27FC236}">
                  <a16:creationId xmlns:a16="http://schemas.microsoft.com/office/drawing/2014/main" id="{E2E31B91-592F-7751-3A82-FA9C80BDFCC0}"/>
                </a:ext>
              </a:extLst>
            </p:cNvPr>
            <p:cNvSpPr txBox="1"/>
            <p:nvPr/>
          </p:nvSpPr>
          <p:spPr>
            <a:xfrm>
              <a:off x="116944" y="3823539"/>
              <a:ext cx="3249543" cy="2677656"/>
            </a:xfrm>
            <a:prstGeom prst="rect">
              <a:avLst/>
            </a:prstGeom>
            <a:noFill/>
          </p:spPr>
          <p:txBody>
            <a:bodyPr wrap="square" rtlCol="0">
              <a:spAutoFit/>
            </a:bodyPr>
            <a:lstStyle/>
            <a:p>
              <a:pPr>
                <a:lnSpc>
                  <a:spcPct val="70000"/>
                </a:lnSpc>
              </a:pPr>
              <a:r>
                <a:rPr lang="en-US" sz="3000" dirty="0">
                  <a:solidFill>
                    <a:schemeClr val="bg1"/>
                  </a:solidFill>
                  <a:effectLst>
                    <a:outerShdw dist="50800" dir="2700000" algn="tl" rotWithShape="0">
                      <a:prstClr val="black"/>
                    </a:outerShdw>
                  </a:effectLst>
                  <a:latin typeface="Pokemon Fire Red" pitchFamily="2" charset="0"/>
                </a:rPr>
                <a:t>Bears have sharp claws and a keen sense of smell, which help forage for food and navigate through dense vegetation. They hibernate when food is scarce to conserve energy.</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7" name="Picture 16" descr="A cartoon bear with a circle on its back&#10;&#10;Description automatically generated">
              <a:extLst>
                <a:ext uri="{FF2B5EF4-FFF2-40B4-BE49-F238E27FC236}">
                  <a16:creationId xmlns:a16="http://schemas.microsoft.com/office/drawing/2014/main" id="{1A2DD05C-F7C5-5A9E-B143-C57FDE2DE596}"/>
                </a:ext>
              </a:extLst>
            </p:cNvPr>
            <p:cNvPicPr>
              <a:picLocks noChangeAspect="1"/>
            </p:cNvPicPr>
            <p:nvPr/>
          </p:nvPicPr>
          <p:blipFill>
            <a:blip r:embed="rId17"/>
            <a:stretch>
              <a:fillRect/>
            </a:stretch>
          </p:blipFill>
          <p:spPr>
            <a:xfrm>
              <a:off x="417659" y="500020"/>
              <a:ext cx="3081211" cy="3081211"/>
            </a:xfrm>
            <a:prstGeom prst="rect">
              <a:avLst/>
            </a:prstGeom>
          </p:spPr>
        </p:pic>
        <p:pic>
          <p:nvPicPr>
            <p:cNvPr id="13" name="Picture 12" descr="A cartoon bear on a black background&#10;&#10;Description automatically generated">
              <a:extLst>
                <a:ext uri="{FF2B5EF4-FFF2-40B4-BE49-F238E27FC236}">
                  <a16:creationId xmlns:a16="http://schemas.microsoft.com/office/drawing/2014/main" id="{215FBEA3-0B67-B085-CCD5-F06F65D02742}"/>
                </a:ext>
              </a:extLst>
            </p:cNvPr>
            <p:cNvPicPr>
              <a:picLocks noChangeAspect="1"/>
            </p:cNvPicPr>
            <p:nvPr/>
          </p:nvPicPr>
          <p:blipFill>
            <a:blip r:embed="rId18"/>
            <a:stretch>
              <a:fillRect/>
            </a:stretch>
          </p:blipFill>
          <p:spPr>
            <a:xfrm>
              <a:off x="-250831" y="984870"/>
              <a:ext cx="3081211" cy="3081211"/>
            </a:xfrm>
            <a:prstGeom prst="rect">
              <a:avLst/>
            </a:prstGeom>
          </p:spPr>
        </p:pic>
      </p:grpSp>
    </p:spTree>
    <p:extLst>
      <p:ext uri="{BB962C8B-B14F-4D97-AF65-F5344CB8AC3E}">
        <p14:creationId xmlns:p14="http://schemas.microsoft.com/office/powerpoint/2010/main" val="3111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90275-06E7-63F0-6C24-A417F7FF9BE3}"/>
              </a:ext>
            </a:extLst>
          </p:cNvPr>
          <p:cNvGrpSpPr/>
          <p:nvPr/>
        </p:nvGrpSpPr>
        <p:grpSpPr>
          <a:xfrm>
            <a:off x="0" y="0"/>
            <a:ext cx="12192000" cy="9436099"/>
            <a:chOff x="0" y="0"/>
            <a:chExt cx="12192000" cy="9436099"/>
          </a:xfrm>
        </p:grpSpPr>
        <p:pic>
          <p:nvPicPr>
            <p:cNvPr id="6" name="Picture 5" descr="A video game screen shot of a game&#10;&#10;Description automatically generated">
              <a:extLst>
                <a:ext uri="{FF2B5EF4-FFF2-40B4-BE49-F238E27FC236}">
                  <a16:creationId xmlns:a16="http://schemas.microsoft.com/office/drawing/2014/main" id="{880D36D5-9413-98F9-2984-021BC505BBD4}"/>
                </a:ext>
              </a:extLst>
            </p:cNvPr>
            <p:cNvPicPr>
              <a:picLocks noChangeAspect="1"/>
            </p:cNvPicPr>
            <p:nvPr/>
          </p:nvPicPr>
          <p:blipFill>
            <a:blip r:embed="rId2"/>
            <a:stretch>
              <a:fillRect/>
            </a:stretch>
          </p:blipFill>
          <p:spPr>
            <a:xfrm>
              <a:off x="0" y="0"/>
              <a:ext cx="12192000" cy="9436099"/>
            </a:xfrm>
            <a:prstGeom prst="rect">
              <a:avLst/>
            </a:prstGeom>
          </p:spPr>
        </p:pic>
        <p:pic>
          <p:nvPicPr>
            <p:cNvPr id="13" name="Picture 12" descr="A pixel art of a bug&#10;&#10;Description automatically generated">
              <a:extLst>
                <a:ext uri="{FF2B5EF4-FFF2-40B4-BE49-F238E27FC236}">
                  <a16:creationId xmlns:a16="http://schemas.microsoft.com/office/drawing/2014/main" id="{B25CD1EA-B693-CB88-6542-445B4D4079DC}"/>
                </a:ext>
              </a:extLst>
            </p:cNvPr>
            <p:cNvPicPr>
              <a:picLocks noChangeAspect="1"/>
            </p:cNvPicPr>
            <p:nvPr/>
          </p:nvPicPr>
          <p:blipFill>
            <a:blip r:embed="rId3"/>
            <a:stretch>
              <a:fillRect/>
            </a:stretch>
          </p:blipFill>
          <p:spPr>
            <a:xfrm>
              <a:off x="1633692" y="2036461"/>
              <a:ext cx="1080000" cy="1080000"/>
            </a:xfrm>
            <a:prstGeom prst="rect">
              <a:avLst/>
            </a:prstGeom>
          </p:spPr>
        </p:pic>
        <p:pic>
          <p:nvPicPr>
            <p:cNvPr id="15" name="Picture 14" descr="A pixelated cartoon of a yellow animal&#10;&#10;Description automatically generated">
              <a:extLst>
                <a:ext uri="{FF2B5EF4-FFF2-40B4-BE49-F238E27FC236}">
                  <a16:creationId xmlns:a16="http://schemas.microsoft.com/office/drawing/2014/main" id="{89305C68-3CBE-0048-9735-D1D49E711186}"/>
                </a:ext>
              </a:extLst>
            </p:cNvPr>
            <p:cNvPicPr>
              <a:picLocks noChangeAspect="1"/>
            </p:cNvPicPr>
            <p:nvPr/>
          </p:nvPicPr>
          <p:blipFill>
            <a:blip r:embed="rId4"/>
            <a:stretch>
              <a:fillRect/>
            </a:stretch>
          </p:blipFill>
          <p:spPr>
            <a:xfrm>
              <a:off x="1648611" y="3744275"/>
              <a:ext cx="1080000" cy="1080000"/>
            </a:xfrm>
            <a:prstGeom prst="rect">
              <a:avLst/>
            </a:prstGeom>
          </p:spPr>
        </p:pic>
        <p:pic>
          <p:nvPicPr>
            <p:cNvPr id="17" name="Picture 16" descr="A pixel art of a frog&#10;&#10;Description automatically generated">
              <a:extLst>
                <a:ext uri="{FF2B5EF4-FFF2-40B4-BE49-F238E27FC236}">
                  <a16:creationId xmlns:a16="http://schemas.microsoft.com/office/drawing/2014/main" id="{2871A25F-CD20-D42A-0F0F-636435D72A19}"/>
                </a:ext>
              </a:extLst>
            </p:cNvPr>
            <p:cNvPicPr>
              <a:picLocks noChangeAspect="1"/>
            </p:cNvPicPr>
            <p:nvPr/>
          </p:nvPicPr>
          <p:blipFill>
            <a:blip r:embed="rId5"/>
            <a:stretch>
              <a:fillRect/>
            </a:stretch>
          </p:blipFill>
          <p:spPr>
            <a:xfrm>
              <a:off x="9375772" y="867508"/>
              <a:ext cx="1080000" cy="1080000"/>
            </a:xfrm>
            <a:prstGeom prst="rect">
              <a:avLst/>
            </a:prstGeom>
          </p:spPr>
        </p:pic>
        <p:pic>
          <p:nvPicPr>
            <p:cNvPr id="19" name="Picture 18" descr="A pixelated cartoon of a turtle&#10;&#10;Description automatically generated">
              <a:extLst>
                <a:ext uri="{FF2B5EF4-FFF2-40B4-BE49-F238E27FC236}">
                  <a16:creationId xmlns:a16="http://schemas.microsoft.com/office/drawing/2014/main" id="{B6500DCB-17AA-4AA6-9DB1-C73898E241BF}"/>
                </a:ext>
              </a:extLst>
            </p:cNvPr>
            <p:cNvPicPr>
              <a:picLocks noChangeAspect="1"/>
            </p:cNvPicPr>
            <p:nvPr/>
          </p:nvPicPr>
          <p:blipFill>
            <a:blip r:embed="rId6"/>
            <a:stretch>
              <a:fillRect/>
            </a:stretch>
          </p:blipFill>
          <p:spPr>
            <a:xfrm>
              <a:off x="6134154" y="4738337"/>
              <a:ext cx="1080000" cy="1080000"/>
            </a:xfrm>
            <a:prstGeom prst="rect">
              <a:avLst/>
            </a:prstGeom>
          </p:spPr>
        </p:pic>
        <p:pic>
          <p:nvPicPr>
            <p:cNvPr id="21" name="Picture 20" descr="A pixel art of a cartoon animal&#10;&#10;Description automatically generated">
              <a:extLst>
                <a:ext uri="{FF2B5EF4-FFF2-40B4-BE49-F238E27FC236}">
                  <a16:creationId xmlns:a16="http://schemas.microsoft.com/office/drawing/2014/main" id="{65E3B316-89A0-1F75-28FD-E4FC6C94F818}"/>
                </a:ext>
              </a:extLst>
            </p:cNvPr>
            <p:cNvPicPr>
              <a:picLocks noChangeAspect="1"/>
            </p:cNvPicPr>
            <p:nvPr/>
          </p:nvPicPr>
          <p:blipFill>
            <a:blip r:embed="rId7"/>
            <a:stretch>
              <a:fillRect/>
            </a:stretch>
          </p:blipFill>
          <p:spPr>
            <a:xfrm>
              <a:off x="6698275" y="3116460"/>
              <a:ext cx="1080000" cy="1080000"/>
            </a:xfrm>
            <a:prstGeom prst="rect">
              <a:avLst/>
            </a:prstGeom>
          </p:spPr>
        </p:pic>
        <p:pic>
          <p:nvPicPr>
            <p:cNvPr id="23" name="Picture 22" descr="A pixelated cartoon of a cow&#10;&#10;Description automatically generated">
              <a:extLst>
                <a:ext uri="{FF2B5EF4-FFF2-40B4-BE49-F238E27FC236}">
                  <a16:creationId xmlns:a16="http://schemas.microsoft.com/office/drawing/2014/main" id="{442AD9EF-0777-B1FB-D13C-FB7134204A95}"/>
                </a:ext>
              </a:extLst>
            </p:cNvPr>
            <p:cNvPicPr>
              <a:picLocks noChangeAspect="1"/>
            </p:cNvPicPr>
            <p:nvPr/>
          </p:nvPicPr>
          <p:blipFill>
            <a:blip r:embed="rId8"/>
            <a:stretch>
              <a:fillRect/>
            </a:stretch>
          </p:blipFill>
          <p:spPr>
            <a:xfrm>
              <a:off x="6021355" y="3116460"/>
              <a:ext cx="1080000" cy="1080000"/>
            </a:xfrm>
            <a:prstGeom prst="rect">
              <a:avLst/>
            </a:prstGeom>
          </p:spPr>
        </p:pic>
        <p:pic>
          <p:nvPicPr>
            <p:cNvPr id="25" name="Picture 24" descr="A pixelated green creature with red shoes and legs&#10;&#10;Description automatically generated">
              <a:extLst>
                <a:ext uri="{FF2B5EF4-FFF2-40B4-BE49-F238E27FC236}">
                  <a16:creationId xmlns:a16="http://schemas.microsoft.com/office/drawing/2014/main" id="{F6D86655-5750-85EF-4834-CD45937A9916}"/>
                </a:ext>
              </a:extLst>
            </p:cNvPr>
            <p:cNvPicPr>
              <a:picLocks noChangeAspect="1"/>
            </p:cNvPicPr>
            <p:nvPr/>
          </p:nvPicPr>
          <p:blipFill>
            <a:blip r:embed="rId9"/>
            <a:stretch>
              <a:fillRect/>
            </a:stretch>
          </p:blipFill>
          <p:spPr>
            <a:xfrm>
              <a:off x="4115068" y="643515"/>
              <a:ext cx="1080000" cy="1080000"/>
            </a:xfrm>
            <a:prstGeom prst="rect">
              <a:avLst/>
            </a:prstGeom>
          </p:spPr>
        </p:pic>
        <p:pic>
          <p:nvPicPr>
            <p:cNvPr id="27" name="Picture 26" descr="A pixel art of a flower&#10;&#10;Description automatically generated">
              <a:extLst>
                <a:ext uri="{FF2B5EF4-FFF2-40B4-BE49-F238E27FC236}">
                  <a16:creationId xmlns:a16="http://schemas.microsoft.com/office/drawing/2014/main" id="{432BDF31-3763-2E9C-B2B6-EFFDA4C2E173}"/>
                </a:ext>
              </a:extLst>
            </p:cNvPr>
            <p:cNvPicPr>
              <a:picLocks noChangeAspect="1"/>
            </p:cNvPicPr>
            <p:nvPr/>
          </p:nvPicPr>
          <p:blipFill>
            <a:blip r:embed="rId10"/>
            <a:stretch>
              <a:fillRect/>
            </a:stretch>
          </p:blipFill>
          <p:spPr>
            <a:xfrm>
              <a:off x="10049901" y="3429000"/>
              <a:ext cx="1080000" cy="1080000"/>
            </a:xfrm>
            <a:prstGeom prst="rect">
              <a:avLst/>
            </a:prstGeom>
          </p:spPr>
        </p:pic>
        <p:sp>
          <p:nvSpPr>
            <p:cNvPr id="28" name="TextBox 27">
              <a:extLst>
                <a:ext uri="{FF2B5EF4-FFF2-40B4-BE49-F238E27FC236}">
                  <a16:creationId xmlns:a16="http://schemas.microsoft.com/office/drawing/2014/main" id="{F0B1C949-3903-8D82-633F-0DE99A4EC9D9}"/>
                </a:ext>
              </a:extLst>
            </p:cNvPr>
            <p:cNvSpPr txBox="1"/>
            <p:nvPr/>
          </p:nvSpPr>
          <p:spPr>
            <a:xfrm>
              <a:off x="4065804" y="1503044"/>
              <a:ext cx="11785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Spider</a:t>
              </a:r>
            </a:p>
          </p:txBody>
        </p:sp>
        <p:sp>
          <p:nvSpPr>
            <p:cNvPr id="29" name="TextBox 28">
              <a:extLst>
                <a:ext uri="{FF2B5EF4-FFF2-40B4-BE49-F238E27FC236}">
                  <a16:creationId xmlns:a16="http://schemas.microsoft.com/office/drawing/2014/main" id="{2D6A3870-9CA3-6AA5-3D42-A5FBF8F93047}"/>
                </a:ext>
              </a:extLst>
            </p:cNvPr>
            <p:cNvSpPr txBox="1"/>
            <p:nvPr/>
          </p:nvSpPr>
          <p:spPr>
            <a:xfrm>
              <a:off x="6481235" y="3967656"/>
              <a:ext cx="10182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Sloth</a:t>
              </a:r>
            </a:p>
          </p:txBody>
        </p:sp>
        <p:sp>
          <p:nvSpPr>
            <p:cNvPr id="30" name="TextBox 29">
              <a:extLst>
                <a:ext uri="{FF2B5EF4-FFF2-40B4-BE49-F238E27FC236}">
                  <a16:creationId xmlns:a16="http://schemas.microsoft.com/office/drawing/2014/main" id="{EDB3E6FB-2E00-19EF-CE8D-22A51B994282}"/>
                </a:ext>
              </a:extLst>
            </p:cNvPr>
            <p:cNvSpPr txBox="1"/>
            <p:nvPr/>
          </p:nvSpPr>
          <p:spPr>
            <a:xfrm>
              <a:off x="1502195" y="45704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Monkey</a:t>
              </a:r>
            </a:p>
          </p:txBody>
        </p:sp>
        <p:sp>
          <p:nvSpPr>
            <p:cNvPr id="31" name="TextBox 30">
              <a:extLst>
                <a:ext uri="{FF2B5EF4-FFF2-40B4-BE49-F238E27FC236}">
                  <a16:creationId xmlns:a16="http://schemas.microsoft.com/office/drawing/2014/main" id="{2A08BB60-72D0-52EC-F52C-A57C99FA6077}"/>
                </a:ext>
              </a:extLst>
            </p:cNvPr>
            <p:cNvSpPr txBox="1"/>
            <p:nvPr/>
          </p:nvSpPr>
          <p:spPr>
            <a:xfrm>
              <a:off x="1377784" y="2784611"/>
              <a:ext cx="169149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Butterfly</a:t>
              </a:r>
            </a:p>
          </p:txBody>
        </p:sp>
        <p:sp>
          <p:nvSpPr>
            <p:cNvPr id="32" name="TextBox 31">
              <a:extLst>
                <a:ext uri="{FF2B5EF4-FFF2-40B4-BE49-F238E27FC236}">
                  <a16:creationId xmlns:a16="http://schemas.microsoft.com/office/drawing/2014/main" id="{1795FF46-9DF1-195C-5EAC-C3E0770E99FB}"/>
                </a:ext>
              </a:extLst>
            </p:cNvPr>
            <p:cNvSpPr txBox="1"/>
            <p:nvPr/>
          </p:nvSpPr>
          <p:spPr>
            <a:xfrm>
              <a:off x="9441409" y="1695522"/>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3" name="TextBox 32">
              <a:extLst>
                <a:ext uri="{FF2B5EF4-FFF2-40B4-BE49-F238E27FC236}">
                  <a16:creationId xmlns:a16="http://schemas.microsoft.com/office/drawing/2014/main" id="{BACE9F39-10EA-AE58-6548-0DAB72EBA554}"/>
                </a:ext>
              </a:extLst>
            </p:cNvPr>
            <p:cNvSpPr txBox="1"/>
            <p:nvPr/>
          </p:nvSpPr>
          <p:spPr>
            <a:xfrm>
              <a:off x="10096817" y="4284275"/>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4" name="TextBox 33">
              <a:extLst>
                <a:ext uri="{FF2B5EF4-FFF2-40B4-BE49-F238E27FC236}">
                  <a16:creationId xmlns:a16="http://schemas.microsoft.com/office/drawing/2014/main" id="{D1F152E0-158A-3FF7-9D71-8D83E344A10A}"/>
                </a:ext>
              </a:extLst>
            </p:cNvPr>
            <p:cNvSpPr txBox="1"/>
            <p:nvPr/>
          </p:nvSpPr>
          <p:spPr>
            <a:xfrm>
              <a:off x="6152511" y="5537593"/>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pic>
          <p:nvPicPr>
            <p:cNvPr id="36" name="Picture 35" descr="A pixel art of a blue dragon&#10;&#10;Description automatically generated">
              <a:extLst>
                <a:ext uri="{FF2B5EF4-FFF2-40B4-BE49-F238E27FC236}">
                  <a16:creationId xmlns:a16="http://schemas.microsoft.com/office/drawing/2014/main" id="{6559B3B0-DBF5-8101-EF3E-9BB6BEF10334}"/>
                </a:ext>
              </a:extLst>
            </p:cNvPr>
            <p:cNvPicPr>
              <a:picLocks noChangeAspect="1"/>
            </p:cNvPicPr>
            <p:nvPr/>
          </p:nvPicPr>
          <p:blipFill>
            <a:blip r:embed="rId11"/>
            <a:stretch>
              <a:fillRect/>
            </a:stretch>
          </p:blipFill>
          <p:spPr>
            <a:xfrm>
              <a:off x="6323948" y="424488"/>
              <a:ext cx="1080000" cy="1080000"/>
            </a:xfrm>
            <a:prstGeom prst="rect">
              <a:avLst/>
            </a:prstGeom>
          </p:spPr>
        </p:pic>
        <p:sp>
          <p:nvSpPr>
            <p:cNvPr id="37" name="TextBox 36">
              <a:extLst>
                <a:ext uri="{FF2B5EF4-FFF2-40B4-BE49-F238E27FC236}">
                  <a16:creationId xmlns:a16="http://schemas.microsoft.com/office/drawing/2014/main" id="{68AE06BE-E9F9-1FA4-4FD3-E2EA303CD0F7}"/>
                </a:ext>
              </a:extLst>
            </p:cNvPr>
            <p:cNvSpPr txBox="1"/>
            <p:nvPr/>
          </p:nvSpPr>
          <p:spPr>
            <a:xfrm>
              <a:off x="6258653" y="1267189"/>
              <a:ext cx="12105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Beetle</a:t>
              </a:r>
            </a:p>
          </p:txBody>
        </p:sp>
      </p:grpSp>
      <p:grpSp>
        <p:nvGrpSpPr>
          <p:cNvPr id="2" name="Group 1">
            <a:extLst>
              <a:ext uri="{FF2B5EF4-FFF2-40B4-BE49-F238E27FC236}">
                <a16:creationId xmlns:a16="http://schemas.microsoft.com/office/drawing/2014/main" id="{C36C330F-546A-F1E4-CEE8-2A633741CE92}"/>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7CE802AA-7790-CEE5-936A-5DE1E729ED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62334E42-9C8C-CE46-D3E7-3655BC25318F}"/>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RAINFOREST</a:t>
              </a:r>
            </a:p>
          </p:txBody>
        </p:sp>
      </p:grpSp>
      <p:grpSp>
        <p:nvGrpSpPr>
          <p:cNvPr id="8" name="Group 7">
            <a:extLst>
              <a:ext uri="{FF2B5EF4-FFF2-40B4-BE49-F238E27FC236}">
                <a16:creationId xmlns:a16="http://schemas.microsoft.com/office/drawing/2014/main" id="{183F4887-06F1-3280-74A0-507D16B051FC}"/>
              </a:ext>
            </a:extLst>
          </p:cNvPr>
          <p:cNvGrpSpPr/>
          <p:nvPr/>
        </p:nvGrpSpPr>
        <p:grpSpPr>
          <a:xfrm>
            <a:off x="1821180" y="7200507"/>
            <a:ext cx="8549640" cy="5492374"/>
            <a:chOff x="1821180" y="1042342"/>
            <a:chExt cx="8549640" cy="5492374"/>
          </a:xfrm>
        </p:grpSpPr>
        <p:pic>
          <p:nvPicPr>
            <p:cNvPr id="4" name="Picture 3" descr="A green square with a cartoon cat and flowers&#10;&#10;Description automatically generated">
              <a:extLst>
                <a:ext uri="{FF2B5EF4-FFF2-40B4-BE49-F238E27FC236}">
                  <a16:creationId xmlns:a16="http://schemas.microsoft.com/office/drawing/2014/main" id="{34C67B3D-AC95-C615-02D0-9155C333CEB5}"/>
                </a:ext>
              </a:extLst>
            </p:cNvPr>
            <p:cNvPicPr>
              <a:picLocks noChangeAspect="1"/>
            </p:cNvPicPr>
            <p:nvPr/>
          </p:nvPicPr>
          <p:blipFill>
            <a:blip r:embed="rId13"/>
            <a:stretch>
              <a:fillRect/>
            </a:stretch>
          </p:blipFill>
          <p:spPr>
            <a:xfrm>
              <a:off x="1821180" y="1042342"/>
              <a:ext cx="8549640" cy="5492374"/>
            </a:xfrm>
            <a:prstGeom prst="rect">
              <a:avLst/>
            </a:prstGeom>
          </p:spPr>
        </p:pic>
        <p:sp>
          <p:nvSpPr>
            <p:cNvPr id="7" name="Rectangle 6">
              <a:extLst>
                <a:ext uri="{FF2B5EF4-FFF2-40B4-BE49-F238E27FC236}">
                  <a16:creationId xmlns:a16="http://schemas.microsoft.com/office/drawing/2014/main" id="{F6B4A0FD-8216-FB84-C6B1-08058F998951}"/>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413705F-4985-592C-1796-E4C8FD46ADC9}"/>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en-HK" sz="4200" dirty="0">
                  <a:solidFill>
                    <a:schemeClr val="bg1"/>
                  </a:solidFill>
                  <a:effectLst>
                    <a:outerShdw dist="50800" dir="2700000" algn="tl" rotWithShape="0">
                      <a:prstClr val="black">
                        <a:alpha val="70000"/>
                      </a:prstClr>
                    </a:outerShdw>
                  </a:effectLst>
                  <a:latin typeface="Pokemon Fire Red" pitchFamily="2" charset="0"/>
                </a:rPr>
                <a:t>High levels of rainfall, warm temperatures, </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and dense vegetation.</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Canopy layer: towering trees, vines, epiphytes.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Understory layer: smaller trees, shrubs, ferns.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Forest floor: decomposing organic matter that provides fertile soil for new growth.</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spTree>
    <p:extLst>
      <p:ext uri="{BB962C8B-B14F-4D97-AF65-F5344CB8AC3E}">
        <p14:creationId xmlns:p14="http://schemas.microsoft.com/office/powerpoint/2010/main" val="3599020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14:presetBounceEnd="50000">
                                      <p:stCondLst>
                                        <p:cond delay="0"/>
                                      </p:stCondLst>
                                      <p:childTnLst>
                                        <p:animMotion origin="layout" path="M 0 -2.96296E-6 L -0.00612 -0.88865 " pathEditMode="relative" rAng="0" ptsTypes="AA" p14:bounceEnd="50000">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stCondLst>
                                        <p:cond delay="0"/>
                                      </p:stCondLst>
                                      <p:childTnLst>
                                        <p:animMotion origin="layout" path="M 0 -2.96296E-6 L -0.00612 -0.88865 " pathEditMode="relative" rAng="0" ptsTypes="AA">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90275-06E7-63F0-6C24-A417F7FF9BE3}"/>
              </a:ext>
            </a:extLst>
          </p:cNvPr>
          <p:cNvGrpSpPr/>
          <p:nvPr/>
        </p:nvGrpSpPr>
        <p:grpSpPr>
          <a:xfrm>
            <a:off x="-5536182" y="-2880417"/>
            <a:ext cx="19635338" cy="15196932"/>
            <a:chOff x="0" y="0"/>
            <a:chExt cx="12192000" cy="9436099"/>
          </a:xfrm>
        </p:grpSpPr>
        <p:pic>
          <p:nvPicPr>
            <p:cNvPr id="6" name="Picture 5" descr="A video game screen shot of a game&#10;&#10;Description automatically generated">
              <a:extLst>
                <a:ext uri="{FF2B5EF4-FFF2-40B4-BE49-F238E27FC236}">
                  <a16:creationId xmlns:a16="http://schemas.microsoft.com/office/drawing/2014/main" id="{880D36D5-9413-98F9-2984-021BC505BBD4}"/>
                </a:ext>
              </a:extLst>
            </p:cNvPr>
            <p:cNvPicPr>
              <a:picLocks noChangeAspect="1"/>
            </p:cNvPicPr>
            <p:nvPr/>
          </p:nvPicPr>
          <p:blipFill>
            <a:blip r:embed="rId2"/>
            <a:stretch>
              <a:fillRect/>
            </a:stretch>
          </p:blipFill>
          <p:spPr>
            <a:xfrm>
              <a:off x="0" y="0"/>
              <a:ext cx="12192000" cy="9436099"/>
            </a:xfrm>
            <a:prstGeom prst="rect">
              <a:avLst/>
            </a:prstGeom>
          </p:spPr>
        </p:pic>
        <p:pic>
          <p:nvPicPr>
            <p:cNvPr id="13" name="Picture 12" descr="A pixel art of a bug&#10;&#10;Description automatically generated">
              <a:extLst>
                <a:ext uri="{FF2B5EF4-FFF2-40B4-BE49-F238E27FC236}">
                  <a16:creationId xmlns:a16="http://schemas.microsoft.com/office/drawing/2014/main" id="{B25CD1EA-B693-CB88-6542-445B4D4079DC}"/>
                </a:ext>
              </a:extLst>
            </p:cNvPr>
            <p:cNvPicPr>
              <a:picLocks noChangeAspect="1"/>
            </p:cNvPicPr>
            <p:nvPr/>
          </p:nvPicPr>
          <p:blipFill>
            <a:blip r:embed="rId3"/>
            <a:stretch>
              <a:fillRect/>
            </a:stretch>
          </p:blipFill>
          <p:spPr>
            <a:xfrm>
              <a:off x="1633692" y="2036461"/>
              <a:ext cx="1080000" cy="1080000"/>
            </a:xfrm>
            <a:prstGeom prst="rect">
              <a:avLst/>
            </a:prstGeom>
          </p:spPr>
        </p:pic>
        <p:pic>
          <p:nvPicPr>
            <p:cNvPr id="15" name="Picture 14" descr="A pixelated cartoon of a yellow animal&#10;&#10;Description automatically generated">
              <a:extLst>
                <a:ext uri="{FF2B5EF4-FFF2-40B4-BE49-F238E27FC236}">
                  <a16:creationId xmlns:a16="http://schemas.microsoft.com/office/drawing/2014/main" id="{89305C68-3CBE-0048-9735-D1D49E711186}"/>
                </a:ext>
              </a:extLst>
            </p:cNvPr>
            <p:cNvPicPr>
              <a:picLocks noChangeAspect="1"/>
            </p:cNvPicPr>
            <p:nvPr/>
          </p:nvPicPr>
          <p:blipFill>
            <a:blip r:embed="rId4"/>
            <a:stretch>
              <a:fillRect/>
            </a:stretch>
          </p:blipFill>
          <p:spPr>
            <a:xfrm>
              <a:off x="1648611" y="3744275"/>
              <a:ext cx="1080000" cy="1080000"/>
            </a:xfrm>
            <a:prstGeom prst="rect">
              <a:avLst/>
            </a:prstGeom>
          </p:spPr>
        </p:pic>
        <p:pic>
          <p:nvPicPr>
            <p:cNvPr id="17" name="Picture 16" descr="A pixel art of a frog&#10;&#10;Description automatically generated">
              <a:extLst>
                <a:ext uri="{FF2B5EF4-FFF2-40B4-BE49-F238E27FC236}">
                  <a16:creationId xmlns:a16="http://schemas.microsoft.com/office/drawing/2014/main" id="{2871A25F-CD20-D42A-0F0F-636435D72A19}"/>
                </a:ext>
              </a:extLst>
            </p:cNvPr>
            <p:cNvPicPr>
              <a:picLocks noChangeAspect="1"/>
            </p:cNvPicPr>
            <p:nvPr/>
          </p:nvPicPr>
          <p:blipFill>
            <a:blip r:embed="rId5"/>
            <a:stretch>
              <a:fillRect/>
            </a:stretch>
          </p:blipFill>
          <p:spPr>
            <a:xfrm>
              <a:off x="9375772" y="867508"/>
              <a:ext cx="1080000" cy="1080000"/>
            </a:xfrm>
            <a:prstGeom prst="rect">
              <a:avLst/>
            </a:prstGeom>
          </p:spPr>
        </p:pic>
        <p:pic>
          <p:nvPicPr>
            <p:cNvPr id="19" name="Picture 18" descr="A pixelated cartoon of a turtle&#10;&#10;Description automatically generated">
              <a:extLst>
                <a:ext uri="{FF2B5EF4-FFF2-40B4-BE49-F238E27FC236}">
                  <a16:creationId xmlns:a16="http://schemas.microsoft.com/office/drawing/2014/main" id="{B6500DCB-17AA-4AA6-9DB1-C73898E241BF}"/>
                </a:ext>
              </a:extLst>
            </p:cNvPr>
            <p:cNvPicPr>
              <a:picLocks noChangeAspect="1"/>
            </p:cNvPicPr>
            <p:nvPr/>
          </p:nvPicPr>
          <p:blipFill>
            <a:blip r:embed="rId6"/>
            <a:stretch>
              <a:fillRect/>
            </a:stretch>
          </p:blipFill>
          <p:spPr>
            <a:xfrm>
              <a:off x="6134154" y="4738337"/>
              <a:ext cx="1080000" cy="1080000"/>
            </a:xfrm>
            <a:prstGeom prst="rect">
              <a:avLst/>
            </a:prstGeom>
          </p:spPr>
        </p:pic>
        <p:pic>
          <p:nvPicPr>
            <p:cNvPr id="21" name="Picture 20" descr="A pixel art of a cartoon animal&#10;&#10;Description automatically generated">
              <a:extLst>
                <a:ext uri="{FF2B5EF4-FFF2-40B4-BE49-F238E27FC236}">
                  <a16:creationId xmlns:a16="http://schemas.microsoft.com/office/drawing/2014/main" id="{65E3B316-89A0-1F75-28FD-E4FC6C94F818}"/>
                </a:ext>
              </a:extLst>
            </p:cNvPr>
            <p:cNvPicPr>
              <a:picLocks noChangeAspect="1"/>
            </p:cNvPicPr>
            <p:nvPr/>
          </p:nvPicPr>
          <p:blipFill>
            <a:blip r:embed="rId7"/>
            <a:stretch>
              <a:fillRect/>
            </a:stretch>
          </p:blipFill>
          <p:spPr>
            <a:xfrm>
              <a:off x="6698275" y="3116460"/>
              <a:ext cx="1080000" cy="1080000"/>
            </a:xfrm>
            <a:prstGeom prst="rect">
              <a:avLst/>
            </a:prstGeom>
          </p:spPr>
        </p:pic>
        <p:pic>
          <p:nvPicPr>
            <p:cNvPr id="23" name="Picture 22" descr="A pixelated cartoon of a cow&#10;&#10;Description automatically generated">
              <a:extLst>
                <a:ext uri="{FF2B5EF4-FFF2-40B4-BE49-F238E27FC236}">
                  <a16:creationId xmlns:a16="http://schemas.microsoft.com/office/drawing/2014/main" id="{442AD9EF-0777-B1FB-D13C-FB7134204A95}"/>
                </a:ext>
              </a:extLst>
            </p:cNvPr>
            <p:cNvPicPr>
              <a:picLocks noChangeAspect="1"/>
            </p:cNvPicPr>
            <p:nvPr/>
          </p:nvPicPr>
          <p:blipFill>
            <a:blip r:embed="rId8"/>
            <a:stretch>
              <a:fillRect/>
            </a:stretch>
          </p:blipFill>
          <p:spPr>
            <a:xfrm>
              <a:off x="6021355" y="3116460"/>
              <a:ext cx="1080000" cy="1080000"/>
            </a:xfrm>
            <a:prstGeom prst="rect">
              <a:avLst/>
            </a:prstGeom>
          </p:spPr>
        </p:pic>
        <p:pic>
          <p:nvPicPr>
            <p:cNvPr id="25" name="Picture 24" descr="A pixelated green creature with red shoes and legs&#10;&#10;Description automatically generated">
              <a:extLst>
                <a:ext uri="{FF2B5EF4-FFF2-40B4-BE49-F238E27FC236}">
                  <a16:creationId xmlns:a16="http://schemas.microsoft.com/office/drawing/2014/main" id="{F6D86655-5750-85EF-4834-CD45937A9916}"/>
                </a:ext>
              </a:extLst>
            </p:cNvPr>
            <p:cNvPicPr>
              <a:picLocks noChangeAspect="1"/>
            </p:cNvPicPr>
            <p:nvPr/>
          </p:nvPicPr>
          <p:blipFill>
            <a:blip r:embed="rId9"/>
            <a:stretch>
              <a:fillRect/>
            </a:stretch>
          </p:blipFill>
          <p:spPr>
            <a:xfrm>
              <a:off x="4115068" y="643515"/>
              <a:ext cx="1080000" cy="1080000"/>
            </a:xfrm>
            <a:prstGeom prst="rect">
              <a:avLst/>
            </a:prstGeom>
          </p:spPr>
        </p:pic>
        <p:pic>
          <p:nvPicPr>
            <p:cNvPr id="27" name="Picture 26" descr="A pixel art of a flower&#10;&#10;Description automatically generated">
              <a:extLst>
                <a:ext uri="{FF2B5EF4-FFF2-40B4-BE49-F238E27FC236}">
                  <a16:creationId xmlns:a16="http://schemas.microsoft.com/office/drawing/2014/main" id="{432BDF31-3763-2E9C-B2B6-EFFDA4C2E173}"/>
                </a:ext>
              </a:extLst>
            </p:cNvPr>
            <p:cNvPicPr>
              <a:picLocks noChangeAspect="1"/>
            </p:cNvPicPr>
            <p:nvPr/>
          </p:nvPicPr>
          <p:blipFill>
            <a:blip r:embed="rId10"/>
            <a:stretch>
              <a:fillRect/>
            </a:stretch>
          </p:blipFill>
          <p:spPr>
            <a:xfrm>
              <a:off x="10049901" y="3429000"/>
              <a:ext cx="1080000" cy="1080000"/>
            </a:xfrm>
            <a:prstGeom prst="rect">
              <a:avLst/>
            </a:prstGeom>
          </p:spPr>
        </p:pic>
        <p:sp>
          <p:nvSpPr>
            <p:cNvPr id="28" name="TextBox 27">
              <a:extLst>
                <a:ext uri="{FF2B5EF4-FFF2-40B4-BE49-F238E27FC236}">
                  <a16:creationId xmlns:a16="http://schemas.microsoft.com/office/drawing/2014/main" id="{F0B1C949-3903-8D82-633F-0DE99A4EC9D9}"/>
                </a:ext>
              </a:extLst>
            </p:cNvPr>
            <p:cNvSpPr txBox="1"/>
            <p:nvPr/>
          </p:nvSpPr>
          <p:spPr>
            <a:xfrm>
              <a:off x="4134905" y="1503044"/>
              <a:ext cx="1040328"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Spider</a:t>
              </a:r>
            </a:p>
          </p:txBody>
        </p:sp>
        <p:sp>
          <p:nvSpPr>
            <p:cNvPr id="29" name="TextBox 28">
              <a:extLst>
                <a:ext uri="{FF2B5EF4-FFF2-40B4-BE49-F238E27FC236}">
                  <a16:creationId xmlns:a16="http://schemas.microsoft.com/office/drawing/2014/main" id="{2D6A3870-9CA3-6AA5-3D42-A5FBF8F93047}"/>
                </a:ext>
              </a:extLst>
            </p:cNvPr>
            <p:cNvSpPr txBox="1"/>
            <p:nvPr/>
          </p:nvSpPr>
          <p:spPr>
            <a:xfrm>
              <a:off x="6544835" y="3967656"/>
              <a:ext cx="891028"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Sloth</a:t>
              </a:r>
            </a:p>
          </p:txBody>
        </p:sp>
        <p:sp>
          <p:nvSpPr>
            <p:cNvPr id="30" name="TextBox 29">
              <a:extLst>
                <a:ext uri="{FF2B5EF4-FFF2-40B4-BE49-F238E27FC236}">
                  <a16:creationId xmlns:a16="http://schemas.microsoft.com/office/drawing/2014/main" id="{EDB3E6FB-2E00-19EF-CE8D-22A51B994282}"/>
                </a:ext>
              </a:extLst>
            </p:cNvPr>
            <p:cNvSpPr txBox="1"/>
            <p:nvPr/>
          </p:nvSpPr>
          <p:spPr>
            <a:xfrm>
              <a:off x="1574595" y="4570451"/>
              <a:ext cx="1129909"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Monkey</a:t>
              </a:r>
            </a:p>
          </p:txBody>
        </p:sp>
        <p:sp>
          <p:nvSpPr>
            <p:cNvPr id="31" name="TextBox 30">
              <a:extLst>
                <a:ext uri="{FF2B5EF4-FFF2-40B4-BE49-F238E27FC236}">
                  <a16:creationId xmlns:a16="http://schemas.microsoft.com/office/drawing/2014/main" id="{2A08BB60-72D0-52EC-F52C-A57C99FA6077}"/>
                </a:ext>
              </a:extLst>
            </p:cNvPr>
            <p:cNvSpPr txBox="1"/>
            <p:nvPr/>
          </p:nvSpPr>
          <p:spPr>
            <a:xfrm>
              <a:off x="1464484" y="2784611"/>
              <a:ext cx="1518091"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Butterfly</a:t>
              </a:r>
            </a:p>
          </p:txBody>
        </p:sp>
        <p:sp>
          <p:nvSpPr>
            <p:cNvPr id="32" name="TextBox 31">
              <a:extLst>
                <a:ext uri="{FF2B5EF4-FFF2-40B4-BE49-F238E27FC236}">
                  <a16:creationId xmlns:a16="http://schemas.microsoft.com/office/drawing/2014/main" id="{1795FF46-9DF1-195C-5EAC-C3E0770E99FB}"/>
                </a:ext>
              </a:extLst>
            </p:cNvPr>
            <p:cNvSpPr txBox="1"/>
            <p:nvPr/>
          </p:nvSpPr>
          <p:spPr>
            <a:xfrm>
              <a:off x="9503910" y="1695522"/>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sp>
          <p:nvSpPr>
            <p:cNvPr id="33" name="TextBox 32">
              <a:extLst>
                <a:ext uri="{FF2B5EF4-FFF2-40B4-BE49-F238E27FC236}">
                  <a16:creationId xmlns:a16="http://schemas.microsoft.com/office/drawing/2014/main" id="{BACE9F39-10EA-AE58-6548-0DAB72EBA554}"/>
                </a:ext>
              </a:extLst>
            </p:cNvPr>
            <p:cNvSpPr txBox="1"/>
            <p:nvPr/>
          </p:nvSpPr>
          <p:spPr>
            <a:xfrm>
              <a:off x="10159318" y="4284275"/>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sp>
          <p:nvSpPr>
            <p:cNvPr id="34" name="TextBox 33">
              <a:extLst>
                <a:ext uri="{FF2B5EF4-FFF2-40B4-BE49-F238E27FC236}">
                  <a16:creationId xmlns:a16="http://schemas.microsoft.com/office/drawing/2014/main" id="{D1F152E0-158A-3FF7-9D71-8D83E344A10A}"/>
                </a:ext>
              </a:extLst>
            </p:cNvPr>
            <p:cNvSpPr txBox="1"/>
            <p:nvPr/>
          </p:nvSpPr>
          <p:spPr>
            <a:xfrm>
              <a:off x="6215012" y="5537593"/>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pic>
          <p:nvPicPr>
            <p:cNvPr id="36" name="Picture 35" descr="A pixel art of a blue dragon&#10;&#10;Description automatically generated">
              <a:extLst>
                <a:ext uri="{FF2B5EF4-FFF2-40B4-BE49-F238E27FC236}">
                  <a16:creationId xmlns:a16="http://schemas.microsoft.com/office/drawing/2014/main" id="{6559B3B0-DBF5-8101-EF3E-9BB6BEF10334}"/>
                </a:ext>
              </a:extLst>
            </p:cNvPr>
            <p:cNvPicPr>
              <a:picLocks noChangeAspect="1"/>
            </p:cNvPicPr>
            <p:nvPr/>
          </p:nvPicPr>
          <p:blipFill>
            <a:blip r:embed="rId11"/>
            <a:stretch>
              <a:fillRect/>
            </a:stretch>
          </p:blipFill>
          <p:spPr>
            <a:xfrm>
              <a:off x="6323948" y="424488"/>
              <a:ext cx="1080000" cy="1080000"/>
            </a:xfrm>
            <a:prstGeom prst="rect">
              <a:avLst/>
            </a:prstGeom>
          </p:spPr>
        </p:pic>
        <p:sp>
          <p:nvSpPr>
            <p:cNvPr id="37" name="TextBox 36">
              <a:extLst>
                <a:ext uri="{FF2B5EF4-FFF2-40B4-BE49-F238E27FC236}">
                  <a16:creationId xmlns:a16="http://schemas.microsoft.com/office/drawing/2014/main" id="{68AE06BE-E9F9-1FA4-4FD3-E2EA303CD0F7}"/>
                </a:ext>
              </a:extLst>
            </p:cNvPr>
            <p:cNvSpPr txBox="1"/>
            <p:nvPr/>
          </p:nvSpPr>
          <p:spPr>
            <a:xfrm>
              <a:off x="6328854" y="1267189"/>
              <a:ext cx="1070189"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Beetle</a:t>
              </a:r>
            </a:p>
          </p:txBody>
        </p:sp>
      </p:grpSp>
      <p:grpSp>
        <p:nvGrpSpPr>
          <p:cNvPr id="2" name="Group 1">
            <a:extLst>
              <a:ext uri="{FF2B5EF4-FFF2-40B4-BE49-F238E27FC236}">
                <a16:creationId xmlns:a16="http://schemas.microsoft.com/office/drawing/2014/main" id="{C36C330F-546A-F1E4-CEE8-2A633741CE92}"/>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7CE802AA-7790-CEE5-936A-5DE1E729ED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62334E42-9C8C-CE46-D3E7-3655BC25318F}"/>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RAINFOREST</a:t>
              </a:r>
            </a:p>
          </p:txBody>
        </p:sp>
      </p:grpSp>
      <p:grpSp>
        <p:nvGrpSpPr>
          <p:cNvPr id="8" name="Group 7">
            <a:extLst>
              <a:ext uri="{FF2B5EF4-FFF2-40B4-BE49-F238E27FC236}">
                <a16:creationId xmlns:a16="http://schemas.microsoft.com/office/drawing/2014/main" id="{183F4887-06F1-3280-74A0-507D16B051FC}"/>
              </a:ext>
            </a:extLst>
          </p:cNvPr>
          <p:cNvGrpSpPr/>
          <p:nvPr/>
        </p:nvGrpSpPr>
        <p:grpSpPr>
          <a:xfrm>
            <a:off x="1821180" y="7200507"/>
            <a:ext cx="8549640" cy="5492374"/>
            <a:chOff x="1821180" y="1042342"/>
            <a:chExt cx="8549640" cy="5492374"/>
          </a:xfrm>
        </p:grpSpPr>
        <p:pic>
          <p:nvPicPr>
            <p:cNvPr id="4" name="Picture 3" descr="A green square with a cartoon cat and flowers&#10;&#10;Description automatically generated">
              <a:extLst>
                <a:ext uri="{FF2B5EF4-FFF2-40B4-BE49-F238E27FC236}">
                  <a16:creationId xmlns:a16="http://schemas.microsoft.com/office/drawing/2014/main" id="{34C67B3D-AC95-C615-02D0-9155C333CEB5}"/>
                </a:ext>
              </a:extLst>
            </p:cNvPr>
            <p:cNvPicPr>
              <a:picLocks noChangeAspect="1"/>
            </p:cNvPicPr>
            <p:nvPr/>
          </p:nvPicPr>
          <p:blipFill>
            <a:blip r:embed="rId13"/>
            <a:stretch>
              <a:fillRect/>
            </a:stretch>
          </p:blipFill>
          <p:spPr>
            <a:xfrm>
              <a:off x="1821180" y="1042342"/>
              <a:ext cx="8549640" cy="5492374"/>
            </a:xfrm>
            <a:prstGeom prst="rect">
              <a:avLst/>
            </a:prstGeom>
          </p:spPr>
        </p:pic>
        <p:sp>
          <p:nvSpPr>
            <p:cNvPr id="7" name="Rectangle 6">
              <a:extLst>
                <a:ext uri="{FF2B5EF4-FFF2-40B4-BE49-F238E27FC236}">
                  <a16:creationId xmlns:a16="http://schemas.microsoft.com/office/drawing/2014/main" id="{F6B4A0FD-8216-FB84-C6B1-08058F998951}"/>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413705F-4985-592C-1796-E4C8FD46ADC9}"/>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en-HK" sz="4200" dirty="0">
                  <a:solidFill>
                    <a:schemeClr val="bg1"/>
                  </a:solidFill>
                  <a:effectLst>
                    <a:outerShdw dist="50800" dir="2700000" algn="tl" rotWithShape="0">
                      <a:prstClr val="black">
                        <a:alpha val="70000"/>
                      </a:prstClr>
                    </a:outerShdw>
                  </a:effectLst>
                  <a:latin typeface="Pokemon Fire Red" pitchFamily="2" charset="0"/>
                </a:rPr>
                <a:t>High levels of rainfall, warm temperatures, </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and dense vegetation.</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Canopy layer: towering trees, vines, epiphytes.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Understory layer: smaller trees, shrubs, ferns.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Forest floor: decomposing organic matter that provides fertile soil for new growth.</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grpSp>
        <p:nvGrpSpPr>
          <p:cNvPr id="3" name="Group 2">
            <a:extLst>
              <a:ext uri="{FF2B5EF4-FFF2-40B4-BE49-F238E27FC236}">
                <a16:creationId xmlns:a16="http://schemas.microsoft.com/office/drawing/2014/main" id="{2F173121-EC00-E7ED-920B-55848E805302}"/>
              </a:ext>
            </a:extLst>
          </p:cNvPr>
          <p:cNvGrpSpPr/>
          <p:nvPr/>
        </p:nvGrpSpPr>
        <p:grpSpPr>
          <a:xfrm>
            <a:off x="-11405" y="0"/>
            <a:ext cx="3441290" cy="6858000"/>
            <a:chOff x="15583" y="0"/>
            <a:chExt cx="3441290" cy="6858000"/>
          </a:xfrm>
        </p:grpSpPr>
        <p:pic>
          <p:nvPicPr>
            <p:cNvPr id="9" name="Picture 8" descr="A screen shot of a video game&#10;&#10;Description automatically generated">
              <a:extLst>
                <a:ext uri="{FF2B5EF4-FFF2-40B4-BE49-F238E27FC236}">
                  <a16:creationId xmlns:a16="http://schemas.microsoft.com/office/drawing/2014/main" id="{46E12355-A99A-0424-B185-E5230E4C124F}"/>
                </a:ext>
              </a:extLst>
            </p:cNvPr>
            <p:cNvPicPr>
              <a:picLocks noChangeAspect="1"/>
            </p:cNvPicPr>
            <p:nvPr/>
          </p:nvPicPr>
          <p:blipFill>
            <a:blip r:embed="rId14"/>
            <a:stretch>
              <a:fillRect/>
            </a:stretch>
          </p:blipFill>
          <p:spPr>
            <a:xfrm>
              <a:off x="15583" y="0"/>
              <a:ext cx="3441290" cy="6858000"/>
            </a:xfrm>
            <a:prstGeom prst="rect">
              <a:avLst/>
            </a:prstGeom>
            <a:solidFill>
              <a:srgbClr val="4F4F57"/>
            </a:solidFill>
          </p:spPr>
        </p:pic>
        <p:pic>
          <p:nvPicPr>
            <p:cNvPr id="14" name="Picture 13" descr="A cartoon animal with a black background&#10;&#10;Description automatically generated">
              <a:extLst>
                <a:ext uri="{FF2B5EF4-FFF2-40B4-BE49-F238E27FC236}">
                  <a16:creationId xmlns:a16="http://schemas.microsoft.com/office/drawing/2014/main" id="{7FE66ED9-6D70-0A7F-009D-55F19D1235CD}"/>
                </a:ext>
              </a:extLst>
            </p:cNvPr>
            <p:cNvPicPr>
              <a:picLocks noChangeAspect="1"/>
            </p:cNvPicPr>
            <p:nvPr/>
          </p:nvPicPr>
          <p:blipFill>
            <a:blip r:embed="rId15"/>
            <a:stretch>
              <a:fillRect/>
            </a:stretch>
          </p:blipFill>
          <p:spPr>
            <a:xfrm>
              <a:off x="226343" y="1181492"/>
              <a:ext cx="2943929" cy="2943929"/>
            </a:xfrm>
            <a:prstGeom prst="rect">
              <a:avLst/>
            </a:prstGeom>
          </p:spPr>
        </p:pic>
        <p:sp>
          <p:nvSpPr>
            <p:cNvPr id="16" name="TextBox 15">
              <a:extLst>
                <a:ext uri="{FF2B5EF4-FFF2-40B4-BE49-F238E27FC236}">
                  <a16:creationId xmlns:a16="http://schemas.microsoft.com/office/drawing/2014/main" id="{8441ADD6-437A-7DE6-DDD9-6D4DE1809011}"/>
                </a:ext>
              </a:extLst>
            </p:cNvPr>
            <p:cNvSpPr txBox="1"/>
            <p:nvPr/>
          </p:nvSpPr>
          <p:spPr>
            <a:xfrm>
              <a:off x="143933" y="3823539"/>
              <a:ext cx="3101937" cy="2677656"/>
            </a:xfrm>
            <a:prstGeom prst="rect">
              <a:avLst/>
            </a:prstGeom>
            <a:noFill/>
          </p:spPr>
          <p:txBody>
            <a:bodyPr wrap="square" rtlCol="0">
              <a:spAutoFit/>
            </a:bodyPr>
            <a:lstStyle/>
            <a:p>
              <a:pPr>
                <a:lnSpc>
                  <a:spcPct val="70000"/>
                </a:lnSpc>
              </a:pPr>
              <a:r>
                <a:rPr lang="en-GB" sz="3000" dirty="0">
                  <a:solidFill>
                    <a:schemeClr val="bg1"/>
                  </a:solidFill>
                  <a:effectLst>
                    <a:outerShdw dist="50800" dir="2700000" algn="tl" rotWithShape="0">
                      <a:prstClr val="black"/>
                    </a:outerShdw>
                  </a:effectLst>
                  <a:latin typeface="Pokemon Fire Red" pitchFamily="2" charset="0"/>
                </a:rPr>
                <a:t>Sloths </a:t>
              </a:r>
              <a:r>
                <a:rPr lang="en-HK" sz="3000" dirty="0">
                  <a:solidFill>
                    <a:schemeClr val="bg1"/>
                  </a:solidFill>
                  <a:effectLst>
                    <a:outerShdw dist="50800" dir="2700000" algn="tl" rotWithShape="0">
                      <a:prstClr val="black"/>
                    </a:outerShdw>
                  </a:effectLst>
                  <a:latin typeface="Pokemon Fire Red" pitchFamily="2" charset="0"/>
                </a:rPr>
                <a:t>adapt through their slow movement, specialized fur for camouflage and algae growth, and a low-energy diet of leaves that matches the nutrient-poor environment.</a:t>
              </a:r>
              <a:endParaRPr lang="en-GB" sz="3000" dirty="0">
                <a:solidFill>
                  <a:schemeClr val="bg1"/>
                </a:solidFill>
                <a:effectLst>
                  <a:outerShdw dist="50800" dir="2700000" algn="tl" rotWithShape="0">
                    <a:prstClr val="black"/>
                  </a:outerShdw>
                </a:effectLst>
                <a:latin typeface="Pokemon Fire Red" pitchFamily="2" charset="0"/>
              </a:endParaRPr>
            </a:p>
          </p:txBody>
        </p:sp>
      </p:grpSp>
    </p:spTree>
    <p:extLst>
      <p:ext uri="{BB962C8B-B14F-4D97-AF65-F5344CB8AC3E}">
        <p14:creationId xmlns:p14="http://schemas.microsoft.com/office/powerpoint/2010/main" val="60678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Today, we're going on an adventure to explore the diversity of biomes.</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88144759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60C219-A97E-3C2A-A53E-E079611AE6BB}"/>
              </a:ext>
            </a:extLst>
          </p:cNvPr>
          <p:cNvGrpSpPr/>
          <p:nvPr/>
        </p:nvGrpSpPr>
        <p:grpSpPr>
          <a:xfrm>
            <a:off x="0" y="0"/>
            <a:ext cx="12192000" cy="11830050"/>
            <a:chOff x="0" y="0"/>
            <a:chExt cx="12192000" cy="11830050"/>
          </a:xfrm>
        </p:grpSpPr>
        <p:pic>
          <p:nvPicPr>
            <p:cNvPr id="7" name="Picture 6" descr="A video game screen shot&#10;&#10;Description automatically generated">
              <a:extLst>
                <a:ext uri="{FF2B5EF4-FFF2-40B4-BE49-F238E27FC236}">
                  <a16:creationId xmlns:a16="http://schemas.microsoft.com/office/drawing/2014/main" id="{257CBCEC-74A6-6575-81D6-F75A41654B62}"/>
                </a:ext>
              </a:extLst>
            </p:cNvPr>
            <p:cNvPicPr>
              <a:picLocks noChangeAspect="1"/>
            </p:cNvPicPr>
            <p:nvPr/>
          </p:nvPicPr>
          <p:blipFill>
            <a:blip r:embed="rId2"/>
            <a:stretch>
              <a:fillRect/>
            </a:stretch>
          </p:blipFill>
          <p:spPr>
            <a:xfrm>
              <a:off x="0" y="0"/>
              <a:ext cx="12192000" cy="11830050"/>
            </a:xfrm>
            <a:prstGeom prst="rect">
              <a:avLst/>
            </a:prstGeom>
          </p:spPr>
        </p:pic>
        <p:pic>
          <p:nvPicPr>
            <p:cNvPr id="9" name="Picture 8" descr="A pixelated cartoon character&#10;&#10;Description automatically generated">
              <a:extLst>
                <a:ext uri="{FF2B5EF4-FFF2-40B4-BE49-F238E27FC236}">
                  <a16:creationId xmlns:a16="http://schemas.microsoft.com/office/drawing/2014/main" id="{E5622AB6-03A5-898C-4FE4-1E4E6D429566}"/>
                </a:ext>
              </a:extLst>
            </p:cNvPr>
            <p:cNvPicPr>
              <a:picLocks noChangeAspect="1"/>
            </p:cNvPicPr>
            <p:nvPr/>
          </p:nvPicPr>
          <p:blipFill>
            <a:blip r:embed="rId3"/>
            <a:stretch>
              <a:fillRect/>
            </a:stretch>
          </p:blipFill>
          <p:spPr>
            <a:xfrm>
              <a:off x="2933708" y="1696689"/>
              <a:ext cx="1080000" cy="1080000"/>
            </a:xfrm>
            <a:prstGeom prst="rect">
              <a:avLst/>
            </a:prstGeom>
          </p:spPr>
        </p:pic>
        <p:pic>
          <p:nvPicPr>
            <p:cNvPr id="11" name="Picture 10" descr="A pixelated cartoon character with tongue out&#10;&#10;Description automatically generated">
              <a:extLst>
                <a:ext uri="{FF2B5EF4-FFF2-40B4-BE49-F238E27FC236}">
                  <a16:creationId xmlns:a16="http://schemas.microsoft.com/office/drawing/2014/main" id="{78FF0733-9CE0-0832-9C1B-C380417A508D}"/>
                </a:ext>
              </a:extLst>
            </p:cNvPr>
            <p:cNvPicPr>
              <a:picLocks noChangeAspect="1"/>
            </p:cNvPicPr>
            <p:nvPr/>
          </p:nvPicPr>
          <p:blipFill>
            <a:blip r:embed="rId4"/>
            <a:stretch>
              <a:fillRect/>
            </a:stretch>
          </p:blipFill>
          <p:spPr>
            <a:xfrm>
              <a:off x="9550162" y="4297129"/>
              <a:ext cx="1080000" cy="1080000"/>
            </a:xfrm>
            <a:prstGeom prst="rect">
              <a:avLst/>
            </a:prstGeom>
          </p:spPr>
        </p:pic>
        <p:pic>
          <p:nvPicPr>
            <p:cNvPr id="13" name="Picture 12" descr="A pixelated cartoon of a blue monster&#10;&#10;Description automatically generated">
              <a:extLst>
                <a:ext uri="{FF2B5EF4-FFF2-40B4-BE49-F238E27FC236}">
                  <a16:creationId xmlns:a16="http://schemas.microsoft.com/office/drawing/2014/main" id="{E04ABA66-4F49-0C2A-B757-5C4C172A2D66}"/>
                </a:ext>
              </a:extLst>
            </p:cNvPr>
            <p:cNvPicPr>
              <a:picLocks noChangeAspect="1"/>
            </p:cNvPicPr>
            <p:nvPr/>
          </p:nvPicPr>
          <p:blipFill>
            <a:blip r:embed="rId5"/>
            <a:stretch>
              <a:fillRect/>
            </a:stretch>
          </p:blipFill>
          <p:spPr>
            <a:xfrm>
              <a:off x="8258907" y="1910862"/>
              <a:ext cx="1080000" cy="1080000"/>
            </a:xfrm>
            <a:prstGeom prst="rect">
              <a:avLst/>
            </a:prstGeom>
          </p:spPr>
        </p:pic>
        <p:pic>
          <p:nvPicPr>
            <p:cNvPr id="15" name="Picture 14" descr="A pixel art of a green animal&#10;&#10;Description automatically generated">
              <a:extLst>
                <a:ext uri="{FF2B5EF4-FFF2-40B4-BE49-F238E27FC236}">
                  <a16:creationId xmlns:a16="http://schemas.microsoft.com/office/drawing/2014/main" id="{B9A1ECEA-5C1F-8289-2F86-A632C920E77A}"/>
                </a:ext>
              </a:extLst>
            </p:cNvPr>
            <p:cNvPicPr>
              <a:picLocks noChangeAspect="1"/>
            </p:cNvPicPr>
            <p:nvPr/>
          </p:nvPicPr>
          <p:blipFill>
            <a:blip r:embed="rId6"/>
            <a:stretch>
              <a:fillRect/>
            </a:stretch>
          </p:blipFill>
          <p:spPr>
            <a:xfrm>
              <a:off x="6127026" y="4887819"/>
              <a:ext cx="1080000" cy="1080000"/>
            </a:xfrm>
            <a:prstGeom prst="rect">
              <a:avLst/>
            </a:prstGeom>
          </p:spPr>
        </p:pic>
        <p:pic>
          <p:nvPicPr>
            <p:cNvPr id="19" name="Picture 18" descr="A cartoon of a blue crab&#10;&#10;Description automatically generated">
              <a:extLst>
                <a:ext uri="{FF2B5EF4-FFF2-40B4-BE49-F238E27FC236}">
                  <a16:creationId xmlns:a16="http://schemas.microsoft.com/office/drawing/2014/main" id="{9CDE23B9-0E53-EAB6-95EE-FA43B88F9292}"/>
                </a:ext>
              </a:extLst>
            </p:cNvPr>
            <p:cNvPicPr>
              <a:picLocks noChangeAspect="1"/>
            </p:cNvPicPr>
            <p:nvPr/>
          </p:nvPicPr>
          <p:blipFill>
            <a:blip r:embed="rId7"/>
            <a:stretch>
              <a:fillRect/>
            </a:stretch>
          </p:blipFill>
          <p:spPr>
            <a:xfrm>
              <a:off x="5334691" y="2636919"/>
              <a:ext cx="1080000" cy="1080000"/>
            </a:xfrm>
            <a:prstGeom prst="rect">
              <a:avLst/>
            </a:prstGeom>
          </p:spPr>
        </p:pic>
        <p:pic>
          <p:nvPicPr>
            <p:cNvPr id="21" name="Picture 20" descr="A pixelated cartoon of a yellow bird&#10;&#10;Description automatically generated">
              <a:extLst>
                <a:ext uri="{FF2B5EF4-FFF2-40B4-BE49-F238E27FC236}">
                  <a16:creationId xmlns:a16="http://schemas.microsoft.com/office/drawing/2014/main" id="{E629B568-2CF4-641A-3436-47F25E10B049}"/>
                </a:ext>
              </a:extLst>
            </p:cNvPr>
            <p:cNvPicPr>
              <a:picLocks noChangeAspect="1"/>
            </p:cNvPicPr>
            <p:nvPr/>
          </p:nvPicPr>
          <p:blipFill>
            <a:blip r:embed="rId8"/>
            <a:stretch>
              <a:fillRect/>
            </a:stretch>
          </p:blipFill>
          <p:spPr>
            <a:xfrm>
              <a:off x="1694757" y="4236707"/>
              <a:ext cx="1080000" cy="1080000"/>
            </a:xfrm>
            <a:prstGeom prst="rect">
              <a:avLst/>
            </a:prstGeom>
          </p:spPr>
        </p:pic>
        <p:sp>
          <p:nvSpPr>
            <p:cNvPr id="22" name="TextBox 21">
              <a:extLst>
                <a:ext uri="{FF2B5EF4-FFF2-40B4-BE49-F238E27FC236}">
                  <a16:creationId xmlns:a16="http://schemas.microsoft.com/office/drawing/2014/main" id="{9D184D75-FAAC-2AD7-BA5B-F723A19A2AC6}"/>
                </a:ext>
              </a:extLst>
            </p:cNvPr>
            <p:cNvSpPr txBox="1"/>
            <p:nvPr/>
          </p:nvSpPr>
          <p:spPr>
            <a:xfrm>
              <a:off x="2778899" y="2564197"/>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Tadpole</a:t>
              </a:r>
            </a:p>
          </p:txBody>
        </p:sp>
        <p:sp>
          <p:nvSpPr>
            <p:cNvPr id="23" name="TextBox 22">
              <a:extLst>
                <a:ext uri="{FF2B5EF4-FFF2-40B4-BE49-F238E27FC236}">
                  <a16:creationId xmlns:a16="http://schemas.microsoft.com/office/drawing/2014/main" id="{8D2B4A8C-3127-862B-6F03-016217BF86EE}"/>
                </a:ext>
              </a:extLst>
            </p:cNvPr>
            <p:cNvSpPr txBox="1"/>
            <p:nvPr/>
          </p:nvSpPr>
          <p:spPr>
            <a:xfrm>
              <a:off x="6206002" y="5731072"/>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Frog</a:t>
              </a:r>
            </a:p>
          </p:txBody>
        </p:sp>
        <p:sp>
          <p:nvSpPr>
            <p:cNvPr id="24" name="TextBox 23">
              <a:extLst>
                <a:ext uri="{FF2B5EF4-FFF2-40B4-BE49-F238E27FC236}">
                  <a16:creationId xmlns:a16="http://schemas.microsoft.com/office/drawing/2014/main" id="{B88ADB5E-3F2C-295F-F3D0-BB1A80626965}"/>
                </a:ext>
              </a:extLst>
            </p:cNvPr>
            <p:cNvSpPr txBox="1"/>
            <p:nvPr/>
          </p:nvSpPr>
          <p:spPr>
            <a:xfrm>
              <a:off x="9500898" y="5023186"/>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Mussel</a:t>
              </a:r>
            </a:p>
          </p:txBody>
        </p:sp>
        <p:sp>
          <p:nvSpPr>
            <p:cNvPr id="25" name="TextBox 24">
              <a:extLst>
                <a:ext uri="{FF2B5EF4-FFF2-40B4-BE49-F238E27FC236}">
                  <a16:creationId xmlns:a16="http://schemas.microsoft.com/office/drawing/2014/main" id="{472E5DFF-65C5-0418-E496-EBF99CA32021}"/>
                </a:ext>
              </a:extLst>
            </p:cNvPr>
            <p:cNvSpPr txBox="1"/>
            <p:nvPr/>
          </p:nvSpPr>
          <p:spPr>
            <a:xfrm>
              <a:off x="8033313" y="2776689"/>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Alligator</a:t>
              </a:r>
            </a:p>
          </p:txBody>
        </p:sp>
        <p:sp>
          <p:nvSpPr>
            <p:cNvPr id="26" name="TextBox 25">
              <a:extLst>
                <a:ext uri="{FF2B5EF4-FFF2-40B4-BE49-F238E27FC236}">
                  <a16:creationId xmlns:a16="http://schemas.microsoft.com/office/drawing/2014/main" id="{EA51991D-818A-3AA9-9DDA-32E73663F2A7}"/>
                </a:ext>
              </a:extLst>
            </p:cNvPr>
            <p:cNvSpPr txBox="1"/>
            <p:nvPr/>
          </p:nvSpPr>
          <p:spPr>
            <a:xfrm>
              <a:off x="5221307" y="3589243"/>
              <a:ext cx="13067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Catfish</a:t>
              </a:r>
            </a:p>
          </p:txBody>
        </p:sp>
        <p:sp>
          <p:nvSpPr>
            <p:cNvPr id="29" name="TextBox 28">
              <a:extLst>
                <a:ext uri="{FF2B5EF4-FFF2-40B4-BE49-F238E27FC236}">
                  <a16:creationId xmlns:a16="http://schemas.microsoft.com/office/drawing/2014/main" id="{B332924E-1469-875A-64E1-2B5C4D0B7E40}"/>
                </a:ext>
              </a:extLst>
            </p:cNvPr>
            <p:cNvSpPr txBox="1"/>
            <p:nvPr/>
          </p:nvSpPr>
          <p:spPr>
            <a:xfrm>
              <a:off x="1773734" y="5120665"/>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Duck</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FRESHWATER</a:t>
              </a:r>
            </a:p>
          </p:txBody>
        </p:sp>
      </p:grpSp>
      <p:grpSp>
        <p:nvGrpSpPr>
          <p:cNvPr id="36" name="Group 31">
            <a:extLst>
              <a:ext uri="{FF2B5EF4-FFF2-40B4-BE49-F238E27FC236}">
                <a16:creationId xmlns:a16="http://schemas.microsoft.com/office/drawing/2014/main" id="{C619D047-AB8A-C7A2-5BD9-3147CDC3386E}"/>
              </a:ext>
            </a:extLst>
          </p:cNvPr>
          <p:cNvGrpSpPr/>
          <p:nvPr/>
        </p:nvGrpSpPr>
        <p:grpSpPr>
          <a:xfrm>
            <a:off x="1826381" y="7200507"/>
            <a:ext cx="8539236" cy="5492373"/>
            <a:chOff x="1826381" y="7200507"/>
            <a:chExt cx="8539236" cy="5492373"/>
          </a:xfrm>
        </p:grpSpPr>
        <p:pic>
          <p:nvPicPr>
            <p:cNvPr id="33" name="Picture 32">
              <a:extLst>
                <a:ext uri="{FF2B5EF4-FFF2-40B4-BE49-F238E27FC236}">
                  <a16:creationId xmlns:a16="http://schemas.microsoft.com/office/drawing/2014/main" id="{8F60A8AE-0498-C603-A3B3-617949B53A2E}"/>
                </a:ext>
              </a:extLst>
            </p:cNvPr>
            <p:cNvPicPr>
              <a:picLocks noChangeAspect="1"/>
            </p:cNvPicPr>
            <p:nvPr/>
          </p:nvPicPr>
          <p:blipFill>
            <a:blip r:embed="rId10"/>
            <a:srcRect/>
            <a:stretch/>
          </p:blipFill>
          <p:spPr>
            <a:xfrm>
              <a:off x="1826381" y="7200507"/>
              <a:ext cx="8539236" cy="5492373"/>
            </a:xfrm>
            <a:prstGeom prst="rect">
              <a:avLst/>
            </a:prstGeom>
          </p:spPr>
        </p:pic>
        <p:sp>
          <p:nvSpPr>
            <p:cNvPr id="35" name="Rectangle 34">
              <a:extLst>
                <a:ext uri="{FF2B5EF4-FFF2-40B4-BE49-F238E27FC236}">
                  <a16:creationId xmlns:a16="http://schemas.microsoft.com/office/drawing/2014/main" id="{C863A87C-02F4-0A18-7913-C100DA2E5749}"/>
                </a:ext>
              </a:extLst>
            </p:cNvPr>
            <p:cNvSpPr/>
            <p:nvPr/>
          </p:nvSpPr>
          <p:spPr>
            <a:xfrm>
              <a:off x="2058564" y="8107201"/>
              <a:ext cx="8081201" cy="3039769"/>
            </a:xfrm>
            <a:prstGeom prst="rect">
              <a:avLst/>
            </a:prstGeom>
            <a:solidFill>
              <a:srgbClr val="70C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E554EA7-49C3-769A-D00F-7B730B6C0D8E}"/>
                </a:ext>
              </a:extLst>
            </p:cNvPr>
            <p:cNvSpPr txBox="1"/>
            <p:nvPr/>
          </p:nvSpPr>
          <p:spPr>
            <a:xfrm>
              <a:off x="2246736" y="8190776"/>
              <a:ext cx="7886700" cy="3306860"/>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Rivers, lakes, wetlands that provides clean drinking water for humans and animals.</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Under threat from pollution, habitat destruction, and climate change.</a:t>
              </a:r>
              <a:endParaRPr lang="en-GB" sz="4600" dirty="0">
                <a:solidFill>
                  <a:schemeClr val="bg1"/>
                </a:solidFill>
                <a:effectLst>
                  <a:outerShdw dist="50800" dir="2700000" algn="tl" rotWithShape="0">
                    <a:srgbClr val="1038E0"/>
                  </a:outerShdw>
                </a:effectLst>
                <a:latin typeface="Pokemon Fire Red" pitchFamily="2" charset="0"/>
              </a:endParaRPr>
            </a:p>
          </p:txBody>
        </p:sp>
      </p:grpSp>
    </p:spTree>
    <p:extLst>
      <p:ext uri="{BB962C8B-B14F-4D97-AF65-F5344CB8AC3E}">
        <p14:creationId xmlns:p14="http://schemas.microsoft.com/office/powerpoint/2010/main" val="4376466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71898 L 0 -2.59259E-6 " pathEditMode="relative" rAng="0" ptsTypes="AA">
                                          <p:cBhvr>
                                            <p:cTn id="10" dur="5000" fill="hold"/>
                                            <p:tgtEl>
                                              <p:spTgt spid="31"/>
                                            </p:tgtEl>
                                            <p:attrNameLst>
                                              <p:attrName>ppt_x</p:attrName>
                                              <p:attrName>ppt_y</p:attrName>
                                            </p:attrNameLst>
                                          </p:cBhvr>
                                          <p:rCtr x="0" y="35880"/>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1"/>
                                            </p:tgtEl>
                                            <p:attrNameLst>
                                              <p:attrName>style.opacity</p:attrName>
                                            </p:attrNameLst>
                                          </p:cBhvr>
                                          <p:to>
                                            <p:strVal val="0.5"/>
                                          </p:to>
                                        </p:set>
                                        <p:animEffect filter="image" prLst="opacity: 0.5">
                                          <p:cBhvr rctx="IE">
                                            <p:cTn id="15" dur="indefinite"/>
                                            <p:tgtEl>
                                              <p:spTgt spid="31"/>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36"/>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71898 L 0 -2.59259E-6 " pathEditMode="relative" rAng="0" ptsTypes="AA">
                                          <p:cBhvr>
                                            <p:cTn id="10" dur="5000" fill="hold"/>
                                            <p:tgtEl>
                                              <p:spTgt spid="31"/>
                                            </p:tgtEl>
                                            <p:attrNameLst>
                                              <p:attrName>ppt_x</p:attrName>
                                              <p:attrName>ppt_y</p:attrName>
                                            </p:attrNameLst>
                                          </p:cBhvr>
                                          <p:rCtr x="0" y="35880"/>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1"/>
                                            </p:tgtEl>
                                            <p:attrNameLst>
                                              <p:attrName>style.opacity</p:attrName>
                                            </p:attrNameLst>
                                          </p:cBhvr>
                                          <p:to>
                                            <p:strVal val="0.5"/>
                                          </p:to>
                                        </p:set>
                                        <p:animEffect filter="image" prLst="opacity: 0.5">
                                          <p:cBhvr rctx="IE">
                                            <p:cTn id="15" dur="indefinite"/>
                                            <p:tgtEl>
                                              <p:spTgt spid="31"/>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36"/>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60C219-A97E-3C2A-A53E-E079611AE6BB}"/>
              </a:ext>
            </a:extLst>
          </p:cNvPr>
          <p:cNvGrpSpPr/>
          <p:nvPr/>
        </p:nvGrpSpPr>
        <p:grpSpPr>
          <a:xfrm>
            <a:off x="-5658307" y="0"/>
            <a:ext cx="17850307" cy="17320377"/>
            <a:chOff x="0" y="0"/>
            <a:chExt cx="12192000" cy="11830050"/>
          </a:xfrm>
        </p:grpSpPr>
        <p:pic>
          <p:nvPicPr>
            <p:cNvPr id="7" name="Picture 6" descr="A video game screen shot&#10;&#10;Description automatically generated">
              <a:extLst>
                <a:ext uri="{FF2B5EF4-FFF2-40B4-BE49-F238E27FC236}">
                  <a16:creationId xmlns:a16="http://schemas.microsoft.com/office/drawing/2014/main" id="{257CBCEC-74A6-6575-81D6-F75A41654B62}"/>
                </a:ext>
              </a:extLst>
            </p:cNvPr>
            <p:cNvPicPr>
              <a:picLocks noChangeAspect="1"/>
            </p:cNvPicPr>
            <p:nvPr/>
          </p:nvPicPr>
          <p:blipFill>
            <a:blip r:embed="rId2"/>
            <a:stretch>
              <a:fillRect/>
            </a:stretch>
          </p:blipFill>
          <p:spPr>
            <a:xfrm>
              <a:off x="0" y="0"/>
              <a:ext cx="12192000" cy="11830050"/>
            </a:xfrm>
            <a:prstGeom prst="rect">
              <a:avLst/>
            </a:prstGeom>
          </p:spPr>
        </p:pic>
        <p:pic>
          <p:nvPicPr>
            <p:cNvPr id="9" name="Picture 8" descr="A pixelated cartoon character&#10;&#10;Description automatically generated">
              <a:extLst>
                <a:ext uri="{FF2B5EF4-FFF2-40B4-BE49-F238E27FC236}">
                  <a16:creationId xmlns:a16="http://schemas.microsoft.com/office/drawing/2014/main" id="{E5622AB6-03A5-898C-4FE4-1E4E6D429566}"/>
                </a:ext>
              </a:extLst>
            </p:cNvPr>
            <p:cNvPicPr>
              <a:picLocks noChangeAspect="1"/>
            </p:cNvPicPr>
            <p:nvPr/>
          </p:nvPicPr>
          <p:blipFill>
            <a:blip r:embed="rId3"/>
            <a:stretch>
              <a:fillRect/>
            </a:stretch>
          </p:blipFill>
          <p:spPr>
            <a:xfrm>
              <a:off x="2933708" y="1696689"/>
              <a:ext cx="1080000" cy="1080000"/>
            </a:xfrm>
            <a:prstGeom prst="rect">
              <a:avLst/>
            </a:prstGeom>
          </p:spPr>
        </p:pic>
        <p:pic>
          <p:nvPicPr>
            <p:cNvPr id="11" name="Picture 10" descr="A pixelated cartoon character with tongue out&#10;&#10;Description automatically generated">
              <a:extLst>
                <a:ext uri="{FF2B5EF4-FFF2-40B4-BE49-F238E27FC236}">
                  <a16:creationId xmlns:a16="http://schemas.microsoft.com/office/drawing/2014/main" id="{78FF0733-9CE0-0832-9C1B-C380417A508D}"/>
                </a:ext>
              </a:extLst>
            </p:cNvPr>
            <p:cNvPicPr>
              <a:picLocks noChangeAspect="1"/>
            </p:cNvPicPr>
            <p:nvPr/>
          </p:nvPicPr>
          <p:blipFill>
            <a:blip r:embed="rId4"/>
            <a:stretch>
              <a:fillRect/>
            </a:stretch>
          </p:blipFill>
          <p:spPr>
            <a:xfrm>
              <a:off x="9550162" y="4297129"/>
              <a:ext cx="1080000" cy="1080000"/>
            </a:xfrm>
            <a:prstGeom prst="rect">
              <a:avLst/>
            </a:prstGeom>
          </p:spPr>
        </p:pic>
        <p:pic>
          <p:nvPicPr>
            <p:cNvPr id="13" name="Picture 12" descr="A pixelated cartoon of a blue monster&#10;&#10;Description automatically generated">
              <a:extLst>
                <a:ext uri="{FF2B5EF4-FFF2-40B4-BE49-F238E27FC236}">
                  <a16:creationId xmlns:a16="http://schemas.microsoft.com/office/drawing/2014/main" id="{E04ABA66-4F49-0C2A-B757-5C4C172A2D66}"/>
                </a:ext>
              </a:extLst>
            </p:cNvPr>
            <p:cNvPicPr>
              <a:picLocks noChangeAspect="1"/>
            </p:cNvPicPr>
            <p:nvPr/>
          </p:nvPicPr>
          <p:blipFill>
            <a:blip r:embed="rId5"/>
            <a:stretch>
              <a:fillRect/>
            </a:stretch>
          </p:blipFill>
          <p:spPr>
            <a:xfrm>
              <a:off x="8258907" y="1910862"/>
              <a:ext cx="1080000" cy="1080000"/>
            </a:xfrm>
            <a:prstGeom prst="rect">
              <a:avLst/>
            </a:prstGeom>
          </p:spPr>
        </p:pic>
        <p:pic>
          <p:nvPicPr>
            <p:cNvPr id="15" name="Picture 14" descr="A pixel art of a green animal&#10;&#10;Description automatically generated">
              <a:extLst>
                <a:ext uri="{FF2B5EF4-FFF2-40B4-BE49-F238E27FC236}">
                  <a16:creationId xmlns:a16="http://schemas.microsoft.com/office/drawing/2014/main" id="{B9A1ECEA-5C1F-8289-2F86-A632C920E77A}"/>
                </a:ext>
              </a:extLst>
            </p:cNvPr>
            <p:cNvPicPr>
              <a:picLocks noChangeAspect="1"/>
            </p:cNvPicPr>
            <p:nvPr/>
          </p:nvPicPr>
          <p:blipFill>
            <a:blip r:embed="rId6"/>
            <a:stretch>
              <a:fillRect/>
            </a:stretch>
          </p:blipFill>
          <p:spPr>
            <a:xfrm>
              <a:off x="6127026" y="4887819"/>
              <a:ext cx="1080000" cy="1080000"/>
            </a:xfrm>
            <a:prstGeom prst="rect">
              <a:avLst/>
            </a:prstGeom>
          </p:spPr>
        </p:pic>
        <p:pic>
          <p:nvPicPr>
            <p:cNvPr id="19" name="Picture 18" descr="A cartoon of a blue crab&#10;&#10;Description automatically generated">
              <a:extLst>
                <a:ext uri="{FF2B5EF4-FFF2-40B4-BE49-F238E27FC236}">
                  <a16:creationId xmlns:a16="http://schemas.microsoft.com/office/drawing/2014/main" id="{9CDE23B9-0E53-EAB6-95EE-FA43B88F9292}"/>
                </a:ext>
              </a:extLst>
            </p:cNvPr>
            <p:cNvPicPr>
              <a:picLocks noChangeAspect="1"/>
            </p:cNvPicPr>
            <p:nvPr/>
          </p:nvPicPr>
          <p:blipFill>
            <a:blip r:embed="rId7"/>
            <a:stretch>
              <a:fillRect/>
            </a:stretch>
          </p:blipFill>
          <p:spPr>
            <a:xfrm>
              <a:off x="5334691" y="2636919"/>
              <a:ext cx="1080000" cy="1080000"/>
            </a:xfrm>
            <a:prstGeom prst="rect">
              <a:avLst/>
            </a:prstGeom>
          </p:spPr>
        </p:pic>
        <p:pic>
          <p:nvPicPr>
            <p:cNvPr id="21" name="Picture 20" descr="A pixelated cartoon of a yellow bird&#10;&#10;Description automatically generated">
              <a:extLst>
                <a:ext uri="{FF2B5EF4-FFF2-40B4-BE49-F238E27FC236}">
                  <a16:creationId xmlns:a16="http://schemas.microsoft.com/office/drawing/2014/main" id="{E629B568-2CF4-641A-3436-47F25E10B049}"/>
                </a:ext>
              </a:extLst>
            </p:cNvPr>
            <p:cNvPicPr>
              <a:picLocks noChangeAspect="1"/>
            </p:cNvPicPr>
            <p:nvPr/>
          </p:nvPicPr>
          <p:blipFill>
            <a:blip r:embed="rId8"/>
            <a:stretch>
              <a:fillRect/>
            </a:stretch>
          </p:blipFill>
          <p:spPr>
            <a:xfrm>
              <a:off x="1694757" y="4236707"/>
              <a:ext cx="1080000" cy="1080000"/>
            </a:xfrm>
            <a:prstGeom prst="rect">
              <a:avLst/>
            </a:prstGeom>
          </p:spPr>
        </p:pic>
        <p:sp>
          <p:nvSpPr>
            <p:cNvPr id="22" name="TextBox 21">
              <a:extLst>
                <a:ext uri="{FF2B5EF4-FFF2-40B4-BE49-F238E27FC236}">
                  <a16:creationId xmlns:a16="http://schemas.microsoft.com/office/drawing/2014/main" id="{9D184D75-FAAC-2AD7-BA5B-F723A19A2AC6}"/>
                </a:ext>
              </a:extLst>
            </p:cNvPr>
            <p:cNvSpPr txBox="1"/>
            <p:nvPr/>
          </p:nvSpPr>
          <p:spPr>
            <a:xfrm>
              <a:off x="2856889" y="2564197"/>
              <a:ext cx="127903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Tadpole</a:t>
              </a:r>
            </a:p>
          </p:txBody>
        </p:sp>
        <p:sp>
          <p:nvSpPr>
            <p:cNvPr id="23" name="TextBox 22">
              <a:extLst>
                <a:ext uri="{FF2B5EF4-FFF2-40B4-BE49-F238E27FC236}">
                  <a16:creationId xmlns:a16="http://schemas.microsoft.com/office/drawing/2014/main" id="{8D2B4A8C-3127-862B-6F03-016217BF86EE}"/>
                </a:ext>
              </a:extLst>
            </p:cNvPr>
            <p:cNvSpPr txBox="1"/>
            <p:nvPr/>
          </p:nvSpPr>
          <p:spPr>
            <a:xfrm>
              <a:off x="6264003" y="5731072"/>
              <a:ext cx="80604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Frog</a:t>
              </a:r>
            </a:p>
          </p:txBody>
        </p:sp>
        <p:sp>
          <p:nvSpPr>
            <p:cNvPr id="24" name="TextBox 23">
              <a:extLst>
                <a:ext uri="{FF2B5EF4-FFF2-40B4-BE49-F238E27FC236}">
                  <a16:creationId xmlns:a16="http://schemas.microsoft.com/office/drawing/2014/main" id="{B88ADB5E-3F2C-295F-F3D0-BB1A80626965}"/>
                </a:ext>
              </a:extLst>
            </p:cNvPr>
            <p:cNvSpPr txBox="1"/>
            <p:nvPr/>
          </p:nvSpPr>
          <p:spPr>
            <a:xfrm>
              <a:off x="9568894" y="5023186"/>
              <a:ext cx="1042537"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Mussel</a:t>
              </a:r>
            </a:p>
          </p:txBody>
        </p:sp>
        <p:sp>
          <p:nvSpPr>
            <p:cNvPr id="25" name="TextBox 24">
              <a:extLst>
                <a:ext uri="{FF2B5EF4-FFF2-40B4-BE49-F238E27FC236}">
                  <a16:creationId xmlns:a16="http://schemas.microsoft.com/office/drawing/2014/main" id="{472E5DFF-65C5-0418-E496-EBF99CA32021}"/>
                </a:ext>
              </a:extLst>
            </p:cNvPr>
            <p:cNvSpPr txBox="1"/>
            <p:nvPr/>
          </p:nvSpPr>
          <p:spPr>
            <a:xfrm>
              <a:off x="8115050" y="2776689"/>
              <a:ext cx="136771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Alligator</a:t>
              </a:r>
            </a:p>
          </p:txBody>
        </p:sp>
        <p:sp>
          <p:nvSpPr>
            <p:cNvPr id="26" name="TextBox 25">
              <a:extLst>
                <a:ext uri="{FF2B5EF4-FFF2-40B4-BE49-F238E27FC236}">
                  <a16:creationId xmlns:a16="http://schemas.microsoft.com/office/drawing/2014/main" id="{EA51991D-818A-3AA9-9DDA-32E73663F2A7}"/>
                </a:ext>
              </a:extLst>
            </p:cNvPr>
            <p:cNvSpPr txBox="1"/>
            <p:nvPr/>
          </p:nvSpPr>
          <p:spPr>
            <a:xfrm>
              <a:off x="5294299" y="3589243"/>
              <a:ext cx="1160784"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Catfish</a:t>
              </a:r>
            </a:p>
          </p:txBody>
        </p:sp>
        <p:sp>
          <p:nvSpPr>
            <p:cNvPr id="29" name="TextBox 28">
              <a:extLst>
                <a:ext uri="{FF2B5EF4-FFF2-40B4-BE49-F238E27FC236}">
                  <a16:creationId xmlns:a16="http://schemas.microsoft.com/office/drawing/2014/main" id="{B332924E-1469-875A-64E1-2B5C4D0B7E40}"/>
                </a:ext>
              </a:extLst>
            </p:cNvPr>
            <p:cNvSpPr txBox="1"/>
            <p:nvPr/>
          </p:nvSpPr>
          <p:spPr>
            <a:xfrm>
              <a:off x="1831736" y="5120665"/>
              <a:ext cx="80604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Duck</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FRESHWATER</a:t>
              </a:r>
            </a:p>
          </p:txBody>
        </p:sp>
      </p:grpSp>
      <p:grpSp>
        <p:nvGrpSpPr>
          <p:cNvPr id="36" name="Group 31">
            <a:extLst>
              <a:ext uri="{FF2B5EF4-FFF2-40B4-BE49-F238E27FC236}">
                <a16:creationId xmlns:a16="http://schemas.microsoft.com/office/drawing/2014/main" id="{C619D047-AB8A-C7A2-5BD9-3147CDC3386E}"/>
              </a:ext>
            </a:extLst>
          </p:cNvPr>
          <p:cNvGrpSpPr/>
          <p:nvPr/>
        </p:nvGrpSpPr>
        <p:grpSpPr>
          <a:xfrm>
            <a:off x="1826381" y="7200507"/>
            <a:ext cx="8539236" cy="5492373"/>
            <a:chOff x="1826381" y="7200507"/>
            <a:chExt cx="8539236" cy="5492373"/>
          </a:xfrm>
        </p:grpSpPr>
        <p:pic>
          <p:nvPicPr>
            <p:cNvPr id="33" name="Picture 32">
              <a:extLst>
                <a:ext uri="{FF2B5EF4-FFF2-40B4-BE49-F238E27FC236}">
                  <a16:creationId xmlns:a16="http://schemas.microsoft.com/office/drawing/2014/main" id="{8F60A8AE-0498-C603-A3B3-617949B53A2E}"/>
                </a:ext>
              </a:extLst>
            </p:cNvPr>
            <p:cNvPicPr>
              <a:picLocks noChangeAspect="1"/>
            </p:cNvPicPr>
            <p:nvPr/>
          </p:nvPicPr>
          <p:blipFill>
            <a:blip r:embed="rId10"/>
            <a:srcRect/>
            <a:stretch/>
          </p:blipFill>
          <p:spPr>
            <a:xfrm>
              <a:off x="1826381" y="7200507"/>
              <a:ext cx="8539236" cy="5492373"/>
            </a:xfrm>
            <a:prstGeom prst="rect">
              <a:avLst/>
            </a:prstGeom>
          </p:spPr>
        </p:pic>
        <p:sp>
          <p:nvSpPr>
            <p:cNvPr id="35" name="Rectangle 34">
              <a:extLst>
                <a:ext uri="{FF2B5EF4-FFF2-40B4-BE49-F238E27FC236}">
                  <a16:creationId xmlns:a16="http://schemas.microsoft.com/office/drawing/2014/main" id="{C863A87C-02F4-0A18-7913-C100DA2E5749}"/>
                </a:ext>
              </a:extLst>
            </p:cNvPr>
            <p:cNvSpPr/>
            <p:nvPr/>
          </p:nvSpPr>
          <p:spPr>
            <a:xfrm>
              <a:off x="2058564" y="8107201"/>
              <a:ext cx="8081201" cy="3039769"/>
            </a:xfrm>
            <a:prstGeom prst="rect">
              <a:avLst/>
            </a:prstGeom>
            <a:solidFill>
              <a:srgbClr val="70C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E554EA7-49C3-769A-D00F-7B730B6C0D8E}"/>
                </a:ext>
              </a:extLst>
            </p:cNvPr>
            <p:cNvSpPr txBox="1"/>
            <p:nvPr/>
          </p:nvSpPr>
          <p:spPr>
            <a:xfrm>
              <a:off x="2246736" y="8190776"/>
              <a:ext cx="7886700" cy="3306860"/>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Rivers, lakes, wetlands that provides clean drinking water for humans and animals.</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Under threat from pollution, habitat destruction, and climate change.</a:t>
              </a:r>
              <a:endParaRPr lang="en-GB" sz="4600" dirty="0">
                <a:solidFill>
                  <a:schemeClr val="bg1"/>
                </a:solidFill>
                <a:effectLst>
                  <a:outerShdw dist="50800" dir="2700000" algn="tl" rotWithShape="0">
                    <a:srgbClr val="1038E0"/>
                  </a:outerShdw>
                </a:effectLst>
                <a:latin typeface="Pokemon Fire Red" pitchFamily="2" charset="0"/>
              </a:endParaRPr>
            </a:p>
          </p:txBody>
        </p:sp>
      </p:grpSp>
      <p:grpSp>
        <p:nvGrpSpPr>
          <p:cNvPr id="17" name="Group 16">
            <a:extLst>
              <a:ext uri="{FF2B5EF4-FFF2-40B4-BE49-F238E27FC236}">
                <a16:creationId xmlns:a16="http://schemas.microsoft.com/office/drawing/2014/main" id="{BA51944B-2604-7200-AC51-D0AAFE44A8E4}"/>
              </a:ext>
            </a:extLst>
          </p:cNvPr>
          <p:cNvGrpSpPr/>
          <p:nvPr/>
        </p:nvGrpSpPr>
        <p:grpSpPr>
          <a:xfrm>
            <a:off x="-11405" y="0"/>
            <a:ext cx="3441289" cy="6857999"/>
            <a:chOff x="-11405" y="0"/>
            <a:chExt cx="3441289" cy="6857999"/>
          </a:xfrm>
        </p:grpSpPr>
        <p:pic>
          <p:nvPicPr>
            <p:cNvPr id="3" name="Picture 2">
              <a:extLst>
                <a:ext uri="{FF2B5EF4-FFF2-40B4-BE49-F238E27FC236}">
                  <a16:creationId xmlns:a16="http://schemas.microsoft.com/office/drawing/2014/main" id="{3A4386CA-505F-9A13-F234-EECD7EB70243}"/>
                </a:ext>
              </a:extLst>
            </p:cNvPr>
            <p:cNvPicPr>
              <a:picLocks noChangeAspect="1"/>
            </p:cNvPicPr>
            <p:nvPr/>
          </p:nvPicPr>
          <p:blipFill>
            <a:blip r:embed="rId11"/>
            <a:srcRect/>
            <a:stretch/>
          </p:blipFill>
          <p:spPr>
            <a:xfrm>
              <a:off x="-11405" y="0"/>
              <a:ext cx="3441289" cy="6857999"/>
            </a:xfrm>
            <a:prstGeom prst="rect">
              <a:avLst/>
            </a:prstGeom>
            <a:solidFill>
              <a:srgbClr val="4F4F57"/>
            </a:solidFill>
          </p:spPr>
        </p:pic>
        <p:sp>
          <p:nvSpPr>
            <p:cNvPr id="8" name="TextBox 7">
              <a:extLst>
                <a:ext uri="{FF2B5EF4-FFF2-40B4-BE49-F238E27FC236}">
                  <a16:creationId xmlns:a16="http://schemas.microsoft.com/office/drawing/2014/main" id="{40873C0E-8AD6-80A1-F6A4-E00E015096F0}"/>
                </a:ext>
              </a:extLst>
            </p:cNvPr>
            <p:cNvSpPr txBox="1"/>
            <p:nvPr/>
          </p:nvSpPr>
          <p:spPr>
            <a:xfrm>
              <a:off x="116945" y="3823539"/>
              <a:ext cx="3101937" cy="2354491"/>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Alligators have specialised kidneys that allow them to excrete excess salt and retain water. Their respiratory system allows them to breathe while submerged.</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cartoon of a dragon&#10;&#10;Description automatically generated">
              <a:extLst>
                <a:ext uri="{FF2B5EF4-FFF2-40B4-BE49-F238E27FC236}">
                  <a16:creationId xmlns:a16="http://schemas.microsoft.com/office/drawing/2014/main" id="{326615D9-DBE2-067D-F4E2-9191357F0365}"/>
                </a:ext>
              </a:extLst>
            </p:cNvPr>
            <p:cNvPicPr>
              <a:picLocks noChangeAspect="1"/>
            </p:cNvPicPr>
            <p:nvPr/>
          </p:nvPicPr>
          <p:blipFill>
            <a:blip r:embed="rId12"/>
            <a:stretch>
              <a:fillRect/>
            </a:stretch>
          </p:blipFill>
          <p:spPr>
            <a:xfrm>
              <a:off x="173608" y="684012"/>
              <a:ext cx="2910059" cy="2910059"/>
            </a:xfrm>
            <a:prstGeom prst="rect">
              <a:avLst/>
            </a:prstGeom>
          </p:spPr>
        </p:pic>
      </p:grpSp>
    </p:spTree>
    <p:extLst>
      <p:ext uri="{BB962C8B-B14F-4D97-AF65-F5344CB8AC3E}">
        <p14:creationId xmlns:p14="http://schemas.microsoft.com/office/powerpoint/2010/main" val="4131204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pattern&#10;&#10;Description automatically generated">
            <a:extLst>
              <a:ext uri="{FF2B5EF4-FFF2-40B4-BE49-F238E27FC236}">
                <a16:creationId xmlns:a16="http://schemas.microsoft.com/office/drawing/2014/main" id="{4BAF7C9F-3FC4-BB6B-6473-D5014210DC34}"/>
              </a:ext>
            </a:extLst>
          </p:cNvPr>
          <p:cNvPicPr>
            <a:picLocks noChangeAspect="1"/>
          </p:cNvPicPr>
          <p:nvPr/>
        </p:nvPicPr>
        <p:blipFill>
          <a:blip r:embed="rId2"/>
          <a:stretch>
            <a:fillRect/>
          </a:stretch>
        </p:blipFill>
        <p:spPr>
          <a:xfrm>
            <a:off x="22494" y="0"/>
            <a:ext cx="12169506" cy="6870699"/>
          </a:xfrm>
          <a:prstGeom prst="rect">
            <a:avLst/>
          </a:prstGeom>
        </p:spPr>
      </p:pic>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MARINE</a:t>
              </a:r>
            </a:p>
          </p:txBody>
        </p:sp>
      </p:grpSp>
      <p:grpSp>
        <p:nvGrpSpPr>
          <p:cNvPr id="34" name="Group 33">
            <a:extLst>
              <a:ext uri="{FF2B5EF4-FFF2-40B4-BE49-F238E27FC236}">
                <a16:creationId xmlns:a16="http://schemas.microsoft.com/office/drawing/2014/main" id="{9A1A54AD-A64F-0A9A-4952-7E5904BAC3AB}"/>
              </a:ext>
            </a:extLst>
          </p:cNvPr>
          <p:cNvGrpSpPr/>
          <p:nvPr/>
        </p:nvGrpSpPr>
        <p:grpSpPr>
          <a:xfrm>
            <a:off x="1093948" y="325087"/>
            <a:ext cx="10244582" cy="5994081"/>
            <a:chOff x="1093948" y="325087"/>
            <a:chExt cx="10244582" cy="5994081"/>
          </a:xfrm>
        </p:grpSpPr>
        <p:pic>
          <p:nvPicPr>
            <p:cNvPr id="9" name="Picture 8" descr="A pixel art of a bug&#10;&#10;Description automatically generated">
              <a:extLst>
                <a:ext uri="{FF2B5EF4-FFF2-40B4-BE49-F238E27FC236}">
                  <a16:creationId xmlns:a16="http://schemas.microsoft.com/office/drawing/2014/main" id="{8EC55F34-370A-2540-C99F-1E2CBA752712}"/>
                </a:ext>
              </a:extLst>
            </p:cNvPr>
            <p:cNvPicPr>
              <a:picLocks noChangeAspect="1"/>
            </p:cNvPicPr>
            <p:nvPr/>
          </p:nvPicPr>
          <p:blipFill>
            <a:blip r:embed="rId4"/>
            <a:stretch>
              <a:fillRect/>
            </a:stretch>
          </p:blipFill>
          <p:spPr>
            <a:xfrm>
              <a:off x="7448035" y="1106130"/>
              <a:ext cx="1080000" cy="1080000"/>
            </a:xfrm>
            <a:prstGeom prst="rect">
              <a:avLst/>
            </a:prstGeom>
          </p:spPr>
        </p:pic>
        <p:pic>
          <p:nvPicPr>
            <p:cNvPr id="11" name="Picture 10" descr="A pixel art of a purple star&#10;&#10;Description automatically generated">
              <a:extLst>
                <a:ext uri="{FF2B5EF4-FFF2-40B4-BE49-F238E27FC236}">
                  <a16:creationId xmlns:a16="http://schemas.microsoft.com/office/drawing/2014/main" id="{A0BE00F0-A560-F974-FA78-CC4A2DBDE455}"/>
                </a:ext>
              </a:extLst>
            </p:cNvPr>
            <p:cNvPicPr>
              <a:picLocks noChangeAspect="1"/>
            </p:cNvPicPr>
            <p:nvPr/>
          </p:nvPicPr>
          <p:blipFill>
            <a:blip r:embed="rId5"/>
            <a:stretch>
              <a:fillRect/>
            </a:stretch>
          </p:blipFill>
          <p:spPr>
            <a:xfrm>
              <a:off x="7641569" y="4463805"/>
              <a:ext cx="1080000" cy="1080000"/>
            </a:xfrm>
            <a:prstGeom prst="rect">
              <a:avLst/>
            </a:prstGeom>
          </p:spPr>
        </p:pic>
        <p:pic>
          <p:nvPicPr>
            <p:cNvPr id="13" name="Picture 12" descr="A pixelated cartoon of a blue and yellow fish&#10;&#10;Description automatically generated">
              <a:extLst>
                <a:ext uri="{FF2B5EF4-FFF2-40B4-BE49-F238E27FC236}">
                  <a16:creationId xmlns:a16="http://schemas.microsoft.com/office/drawing/2014/main" id="{E9C190CE-0161-EDFA-C1C4-2C52492B6629}"/>
                </a:ext>
              </a:extLst>
            </p:cNvPr>
            <p:cNvPicPr>
              <a:picLocks noChangeAspect="1"/>
            </p:cNvPicPr>
            <p:nvPr/>
          </p:nvPicPr>
          <p:blipFill>
            <a:blip r:embed="rId6"/>
            <a:stretch>
              <a:fillRect/>
            </a:stretch>
          </p:blipFill>
          <p:spPr>
            <a:xfrm>
              <a:off x="5556000" y="2479244"/>
              <a:ext cx="1080000" cy="1080000"/>
            </a:xfrm>
            <a:prstGeom prst="rect">
              <a:avLst/>
            </a:prstGeom>
          </p:spPr>
        </p:pic>
        <p:pic>
          <p:nvPicPr>
            <p:cNvPr id="15" name="Picture 14" descr="A pixelated cartoon character&#10;&#10;Description automatically generated">
              <a:extLst>
                <a:ext uri="{FF2B5EF4-FFF2-40B4-BE49-F238E27FC236}">
                  <a16:creationId xmlns:a16="http://schemas.microsoft.com/office/drawing/2014/main" id="{AB25A6EE-C9AC-BE59-FAB6-C62B24D1EF09}"/>
                </a:ext>
              </a:extLst>
            </p:cNvPr>
            <p:cNvPicPr>
              <a:picLocks noChangeAspect="1"/>
            </p:cNvPicPr>
            <p:nvPr/>
          </p:nvPicPr>
          <p:blipFill>
            <a:blip r:embed="rId7"/>
            <a:stretch>
              <a:fillRect/>
            </a:stretch>
          </p:blipFill>
          <p:spPr>
            <a:xfrm>
              <a:off x="1463813" y="2113916"/>
              <a:ext cx="1080000" cy="1080000"/>
            </a:xfrm>
            <a:prstGeom prst="rect">
              <a:avLst/>
            </a:prstGeom>
          </p:spPr>
        </p:pic>
        <p:pic>
          <p:nvPicPr>
            <p:cNvPr id="17" name="Picture 16" descr="A pink and white cartoon character&#10;&#10;Description automatically generated">
              <a:extLst>
                <a:ext uri="{FF2B5EF4-FFF2-40B4-BE49-F238E27FC236}">
                  <a16:creationId xmlns:a16="http://schemas.microsoft.com/office/drawing/2014/main" id="{89A54664-3689-AA07-461D-3CE43A2BEA97}"/>
                </a:ext>
              </a:extLst>
            </p:cNvPr>
            <p:cNvPicPr>
              <a:picLocks noChangeAspect="1"/>
            </p:cNvPicPr>
            <p:nvPr/>
          </p:nvPicPr>
          <p:blipFill>
            <a:blip r:embed="rId8"/>
            <a:stretch>
              <a:fillRect/>
            </a:stretch>
          </p:blipFill>
          <p:spPr>
            <a:xfrm>
              <a:off x="10258530" y="325087"/>
              <a:ext cx="1080000" cy="1080000"/>
            </a:xfrm>
            <a:prstGeom prst="rect">
              <a:avLst/>
            </a:prstGeom>
          </p:spPr>
        </p:pic>
        <p:pic>
          <p:nvPicPr>
            <p:cNvPr id="19" name="Picture 18" descr="A pixelated video game&#10;&#10;Description automatically generated">
              <a:extLst>
                <a:ext uri="{FF2B5EF4-FFF2-40B4-BE49-F238E27FC236}">
                  <a16:creationId xmlns:a16="http://schemas.microsoft.com/office/drawing/2014/main" id="{E7473144-4174-C401-EFF7-46F24CC12E8E}"/>
                </a:ext>
              </a:extLst>
            </p:cNvPr>
            <p:cNvPicPr>
              <a:picLocks noChangeAspect="1"/>
            </p:cNvPicPr>
            <p:nvPr/>
          </p:nvPicPr>
          <p:blipFill>
            <a:blip r:embed="rId9"/>
            <a:stretch>
              <a:fillRect/>
            </a:stretch>
          </p:blipFill>
          <p:spPr>
            <a:xfrm>
              <a:off x="3895653" y="962122"/>
              <a:ext cx="1080000" cy="1080000"/>
            </a:xfrm>
            <a:prstGeom prst="rect">
              <a:avLst/>
            </a:prstGeom>
          </p:spPr>
        </p:pic>
        <p:pic>
          <p:nvPicPr>
            <p:cNvPr id="21" name="Picture 20" descr="A pixelated cartoon of a shark&#10;&#10;Description automatically generated">
              <a:extLst>
                <a:ext uri="{FF2B5EF4-FFF2-40B4-BE49-F238E27FC236}">
                  <a16:creationId xmlns:a16="http://schemas.microsoft.com/office/drawing/2014/main" id="{E88FF677-55F0-B401-7529-CCF2114949B1}"/>
                </a:ext>
              </a:extLst>
            </p:cNvPr>
            <p:cNvPicPr>
              <a:picLocks noChangeAspect="1"/>
            </p:cNvPicPr>
            <p:nvPr/>
          </p:nvPicPr>
          <p:blipFill>
            <a:blip r:embed="rId10"/>
            <a:stretch>
              <a:fillRect/>
            </a:stretch>
          </p:blipFill>
          <p:spPr>
            <a:xfrm>
              <a:off x="2616195" y="3429000"/>
              <a:ext cx="2384318" cy="2384318"/>
            </a:xfrm>
            <a:prstGeom prst="rect">
              <a:avLst/>
            </a:prstGeom>
          </p:spPr>
        </p:pic>
        <p:pic>
          <p:nvPicPr>
            <p:cNvPr id="23" name="Picture 22" descr="A blue and black pixelated object&#10;&#10;Description automatically generated">
              <a:extLst>
                <a:ext uri="{FF2B5EF4-FFF2-40B4-BE49-F238E27FC236}">
                  <a16:creationId xmlns:a16="http://schemas.microsoft.com/office/drawing/2014/main" id="{C82692D7-2CE7-7EA8-38DE-E6A36DF17DDA}"/>
                </a:ext>
              </a:extLst>
            </p:cNvPr>
            <p:cNvPicPr>
              <a:picLocks noChangeAspect="1"/>
            </p:cNvPicPr>
            <p:nvPr/>
          </p:nvPicPr>
          <p:blipFill>
            <a:blip r:embed="rId11"/>
            <a:stretch>
              <a:fillRect/>
            </a:stretch>
          </p:blipFill>
          <p:spPr>
            <a:xfrm>
              <a:off x="9508248" y="2442762"/>
              <a:ext cx="1080000" cy="1080000"/>
            </a:xfrm>
            <a:prstGeom prst="rect">
              <a:avLst/>
            </a:prstGeom>
          </p:spPr>
        </p:pic>
        <p:sp>
          <p:nvSpPr>
            <p:cNvPr id="24" name="TextBox 23">
              <a:extLst>
                <a:ext uri="{FF2B5EF4-FFF2-40B4-BE49-F238E27FC236}">
                  <a16:creationId xmlns:a16="http://schemas.microsoft.com/office/drawing/2014/main" id="{B4A1AC50-CC71-74FF-70AE-9B01FD79A8B4}"/>
                </a:ext>
              </a:extLst>
            </p:cNvPr>
            <p:cNvSpPr txBox="1"/>
            <p:nvPr/>
          </p:nvSpPr>
          <p:spPr>
            <a:xfrm>
              <a:off x="10289416" y="1143838"/>
              <a:ext cx="10182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Coral</a:t>
              </a:r>
            </a:p>
          </p:txBody>
        </p:sp>
        <p:sp>
          <p:nvSpPr>
            <p:cNvPr id="25" name="TextBox 24">
              <a:extLst>
                <a:ext uri="{FF2B5EF4-FFF2-40B4-BE49-F238E27FC236}">
                  <a16:creationId xmlns:a16="http://schemas.microsoft.com/office/drawing/2014/main" id="{285637BE-8104-F1A0-ECFB-1906899C7D77}"/>
                </a:ext>
              </a:extLst>
            </p:cNvPr>
            <p:cNvSpPr txBox="1"/>
            <p:nvPr/>
          </p:nvSpPr>
          <p:spPr>
            <a:xfrm>
              <a:off x="9331462" y="3288843"/>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Manatee</a:t>
              </a:r>
            </a:p>
          </p:txBody>
        </p:sp>
        <p:sp>
          <p:nvSpPr>
            <p:cNvPr id="26" name="TextBox 25">
              <a:extLst>
                <a:ext uri="{FF2B5EF4-FFF2-40B4-BE49-F238E27FC236}">
                  <a16:creationId xmlns:a16="http://schemas.microsoft.com/office/drawing/2014/main" id="{CE92EAB7-D991-8284-784F-388B3AFBC198}"/>
                </a:ext>
              </a:extLst>
            </p:cNvPr>
            <p:cNvSpPr txBox="1"/>
            <p:nvPr/>
          </p:nvSpPr>
          <p:spPr>
            <a:xfrm>
              <a:off x="7254501" y="1969114"/>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Octopus</a:t>
              </a:r>
            </a:p>
          </p:txBody>
        </p:sp>
        <p:sp>
          <p:nvSpPr>
            <p:cNvPr id="27" name="TextBox 26">
              <a:extLst>
                <a:ext uri="{FF2B5EF4-FFF2-40B4-BE49-F238E27FC236}">
                  <a16:creationId xmlns:a16="http://schemas.microsoft.com/office/drawing/2014/main" id="{41611F32-3D77-8D72-4CCD-6B4A8EF42BC8}"/>
                </a:ext>
              </a:extLst>
            </p:cNvPr>
            <p:cNvSpPr txBox="1"/>
            <p:nvPr/>
          </p:nvSpPr>
          <p:spPr>
            <a:xfrm>
              <a:off x="5244478" y="3306585"/>
              <a:ext cx="175561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Anglerfish</a:t>
              </a:r>
            </a:p>
          </p:txBody>
        </p:sp>
        <p:sp>
          <p:nvSpPr>
            <p:cNvPr id="28" name="TextBox 27">
              <a:extLst>
                <a:ext uri="{FF2B5EF4-FFF2-40B4-BE49-F238E27FC236}">
                  <a16:creationId xmlns:a16="http://schemas.microsoft.com/office/drawing/2014/main" id="{F242D25A-6A35-8163-79CE-892F9DE05D86}"/>
                </a:ext>
              </a:extLst>
            </p:cNvPr>
            <p:cNvSpPr txBox="1"/>
            <p:nvPr/>
          </p:nvSpPr>
          <p:spPr>
            <a:xfrm>
              <a:off x="7448036" y="5397927"/>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Starfish</a:t>
              </a:r>
            </a:p>
          </p:txBody>
        </p:sp>
        <p:sp>
          <p:nvSpPr>
            <p:cNvPr id="29" name="TextBox 28">
              <a:extLst>
                <a:ext uri="{FF2B5EF4-FFF2-40B4-BE49-F238E27FC236}">
                  <a16:creationId xmlns:a16="http://schemas.microsoft.com/office/drawing/2014/main" id="{F1D3D735-A4A6-DDE1-EAD9-D5AC61935F61}"/>
                </a:ext>
              </a:extLst>
            </p:cNvPr>
            <p:cNvSpPr txBox="1"/>
            <p:nvPr/>
          </p:nvSpPr>
          <p:spPr>
            <a:xfrm>
              <a:off x="3303436" y="5611282"/>
              <a:ext cx="10502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Whale</a:t>
              </a:r>
            </a:p>
          </p:txBody>
        </p:sp>
        <p:sp>
          <p:nvSpPr>
            <p:cNvPr id="30" name="TextBox 29">
              <a:extLst>
                <a:ext uri="{FF2B5EF4-FFF2-40B4-BE49-F238E27FC236}">
                  <a16:creationId xmlns:a16="http://schemas.microsoft.com/office/drawing/2014/main" id="{88609FD8-2599-A16C-7E24-16FDAF7E0E55}"/>
                </a:ext>
              </a:extLst>
            </p:cNvPr>
            <p:cNvSpPr txBox="1"/>
            <p:nvPr/>
          </p:nvSpPr>
          <p:spPr>
            <a:xfrm>
              <a:off x="3895653" y="1775876"/>
              <a:ext cx="10823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Shark</a:t>
              </a:r>
            </a:p>
          </p:txBody>
        </p:sp>
        <p:sp>
          <p:nvSpPr>
            <p:cNvPr id="31" name="TextBox 30">
              <a:extLst>
                <a:ext uri="{FF2B5EF4-FFF2-40B4-BE49-F238E27FC236}">
                  <a16:creationId xmlns:a16="http://schemas.microsoft.com/office/drawing/2014/main" id="{514EAAA8-D694-A55B-AE06-A696E3B9DE45}"/>
                </a:ext>
              </a:extLst>
            </p:cNvPr>
            <p:cNvSpPr txBox="1"/>
            <p:nvPr/>
          </p:nvSpPr>
          <p:spPr>
            <a:xfrm>
              <a:off x="1093948" y="2930133"/>
              <a:ext cx="181973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Pufferfish</a:t>
              </a:r>
            </a:p>
          </p:txBody>
        </p:sp>
      </p:grpSp>
      <p:grpSp>
        <p:nvGrpSpPr>
          <p:cNvPr id="35" name="Group 34">
            <a:extLst>
              <a:ext uri="{FF2B5EF4-FFF2-40B4-BE49-F238E27FC236}">
                <a16:creationId xmlns:a16="http://schemas.microsoft.com/office/drawing/2014/main" id="{996D6D7A-AAC5-BBE0-20A9-AF44F1AD0953}"/>
              </a:ext>
            </a:extLst>
          </p:cNvPr>
          <p:cNvGrpSpPr/>
          <p:nvPr/>
        </p:nvGrpSpPr>
        <p:grpSpPr>
          <a:xfrm>
            <a:off x="2391996" y="7200507"/>
            <a:ext cx="7408006" cy="5492374"/>
            <a:chOff x="2391996" y="1042342"/>
            <a:chExt cx="7408006" cy="5492374"/>
          </a:xfrm>
        </p:grpSpPr>
        <p:pic>
          <p:nvPicPr>
            <p:cNvPr id="36" name="Picture 35">
              <a:extLst>
                <a:ext uri="{FF2B5EF4-FFF2-40B4-BE49-F238E27FC236}">
                  <a16:creationId xmlns:a16="http://schemas.microsoft.com/office/drawing/2014/main" id="{8BE0C614-8871-683D-AE66-4A7DF45CA1CC}"/>
                </a:ext>
              </a:extLst>
            </p:cNvPr>
            <p:cNvPicPr>
              <a:picLocks noChangeAspect="1"/>
            </p:cNvPicPr>
            <p:nvPr/>
          </p:nvPicPr>
          <p:blipFill>
            <a:blip r:embed="rId12"/>
            <a:srcRect/>
            <a:stretch/>
          </p:blipFill>
          <p:spPr>
            <a:xfrm>
              <a:off x="2391996" y="1042342"/>
              <a:ext cx="7408006" cy="5492374"/>
            </a:xfrm>
            <a:prstGeom prst="rect">
              <a:avLst/>
            </a:prstGeom>
          </p:spPr>
        </p:pic>
        <p:sp>
          <p:nvSpPr>
            <p:cNvPr id="37" name="TextBox 36">
              <a:extLst>
                <a:ext uri="{FF2B5EF4-FFF2-40B4-BE49-F238E27FC236}">
                  <a16:creationId xmlns:a16="http://schemas.microsoft.com/office/drawing/2014/main" id="{855C4A8C-2B22-D9AD-C513-F927D4290374}"/>
                </a:ext>
              </a:extLst>
            </p:cNvPr>
            <p:cNvSpPr txBox="1"/>
            <p:nvPr/>
          </p:nvSpPr>
          <p:spPr>
            <a:xfrm>
              <a:off x="2672008" y="1211401"/>
              <a:ext cx="6900549" cy="3419743"/>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Covers more than 70% of the Earth's surface, making it the largest ecosystem on our planet.</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Some areas experiencing warm tropical waters and others enduring freezing temperatures in polar regions.</a:t>
              </a:r>
              <a:endParaRPr lang="en-GB" sz="4600" dirty="0">
                <a:solidFill>
                  <a:schemeClr val="bg1"/>
                </a:solidFill>
                <a:effectLst>
                  <a:outerShdw dist="50800" dir="2700000" algn="tl" rotWithShape="0">
                    <a:srgbClr val="1038E0"/>
                  </a:outerShdw>
                </a:effectLst>
                <a:latin typeface="Pokemon Fire Red" pitchFamily="2" charset="0"/>
              </a:endParaRPr>
            </a:p>
          </p:txBody>
        </p:sp>
      </p:grpSp>
    </p:spTree>
    <p:extLst>
      <p:ext uri="{BB962C8B-B14F-4D97-AF65-F5344CB8AC3E}">
        <p14:creationId xmlns:p14="http://schemas.microsoft.com/office/powerpoint/2010/main" val="4354424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4"/>
                                            </p:tgtEl>
                                            <p:attrNameLst>
                                              <p:attrName>style.opacity</p:attrName>
                                            </p:attrNameLst>
                                          </p:cBhvr>
                                          <p:to>
                                            <p:strVal val="0.5"/>
                                          </p:to>
                                        </p:set>
                                        <p:animEffect filter="image" prLst="opacity: 0.5">
                                          <p:cBhvr rctx="IE">
                                            <p:cTn id="18" dur="indefinite"/>
                                            <p:tgtEl>
                                              <p:spTgt spid="34"/>
                                            </p:tgtEl>
                                          </p:cBhvr>
                                        </p:animEffect>
                                      </p:childTnLst>
                                    </p:cTn>
                                  </p:par>
                                  <p:par>
                                    <p:cTn id="19" presetID="9" presetClass="emph" presetSubtype="0" nodeType="withEffect">
                                      <p:stCondLst>
                                        <p:cond delay="0"/>
                                      </p:stCondLst>
                                      <p:childTnLst>
                                        <p:set>
                                          <p:cBhvr>
                                            <p:cTn id="20" dur="indefinite"/>
                                            <p:tgtEl>
                                              <p:spTgt spid="3"/>
                                            </p:tgtEl>
                                            <p:attrNameLst>
                                              <p:attrName>style.opacity</p:attrName>
                                            </p:attrNameLst>
                                          </p:cBhvr>
                                          <p:to>
                                            <p:strVal val="0.5"/>
                                          </p:to>
                                        </p:set>
                                        <p:animEffect filter="image" prLst="opacity: 0.5">
                                          <p:cBhvr rctx="IE">
                                            <p:cTn id="21" dur="indefinite"/>
                                            <p:tgtEl>
                                              <p:spTgt spid="3"/>
                                            </p:tgtEl>
                                          </p:cBhvr>
                                        </p:animEffect>
                                      </p:childTnLst>
                                    </p:cTn>
                                  </p:par>
                                  <p:par>
                                    <p:cTn id="22"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23" dur="2000" fill="hold"/>
                                            <p:tgtEl>
                                              <p:spTgt spid="35"/>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4"/>
                                            </p:tgtEl>
                                            <p:attrNameLst>
                                              <p:attrName>style.opacity</p:attrName>
                                            </p:attrNameLst>
                                          </p:cBhvr>
                                          <p:to>
                                            <p:strVal val="0.5"/>
                                          </p:to>
                                        </p:set>
                                        <p:animEffect filter="image" prLst="opacity: 0.5">
                                          <p:cBhvr rctx="IE">
                                            <p:cTn id="18" dur="indefinite"/>
                                            <p:tgtEl>
                                              <p:spTgt spid="34"/>
                                            </p:tgtEl>
                                          </p:cBhvr>
                                        </p:animEffect>
                                      </p:childTnLst>
                                    </p:cTn>
                                  </p:par>
                                  <p:par>
                                    <p:cTn id="19" presetID="9" presetClass="emph" presetSubtype="0" nodeType="withEffect">
                                      <p:stCondLst>
                                        <p:cond delay="0"/>
                                      </p:stCondLst>
                                      <p:childTnLst>
                                        <p:set>
                                          <p:cBhvr>
                                            <p:cTn id="20" dur="indefinite"/>
                                            <p:tgtEl>
                                              <p:spTgt spid="3"/>
                                            </p:tgtEl>
                                            <p:attrNameLst>
                                              <p:attrName>style.opacity</p:attrName>
                                            </p:attrNameLst>
                                          </p:cBhvr>
                                          <p:to>
                                            <p:strVal val="0.5"/>
                                          </p:to>
                                        </p:set>
                                        <p:animEffect filter="image" prLst="opacity: 0.5">
                                          <p:cBhvr rctx="IE">
                                            <p:cTn id="21" dur="indefinite"/>
                                            <p:tgtEl>
                                              <p:spTgt spid="3"/>
                                            </p:tgtEl>
                                          </p:cBhvr>
                                        </p:animEffect>
                                      </p:childTnLst>
                                    </p:cTn>
                                  </p:par>
                                  <p:par>
                                    <p:cTn id="22" presetID="42" presetClass="path" presetSubtype="0" accel="50000" fill="hold" nodeType="withEffect">
                                      <p:stCondLst>
                                        <p:cond delay="0"/>
                                      </p:stCondLst>
                                      <p:childTnLst>
                                        <p:animMotion origin="layout" path="M 0 -2.96296E-6 L -0.00612 -0.88865 " pathEditMode="relative" rAng="0" ptsTypes="AA">
                                          <p:cBhvr>
                                            <p:cTn id="23" dur="2000" fill="hold"/>
                                            <p:tgtEl>
                                              <p:spTgt spid="35"/>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pattern&#10;&#10;Description automatically generated">
            <a:extLst>
              <a:ext uri="{FF2B5EF4-FFF2-40B4-BE49-F238E27FC236}">
                <a16:creationId xmlns:a16="http://schemas.microsoft.com/office/drawing/2014/main" id="{4BAF7C9F-3FC4-BB6B-6473-D5014210DC34}"/>
              </a:ext>
            </a:extLst>
          </p:cNvPr>
          <p:cNvPicPr>
            <a:picLocks noChangeAspect="1"/>
          </p:cNvPicPr>
          <p:nvPr/>
        </p:nvPicPr>
        <p:blipFill>
          <a:blip r:embed="rId2"/>
          <a:stretch>
            <a:fillRect/>
          </a:stretch>
        </p:blipFill>
        <p:spPr>
          <a:xfrm>
            <a:off x="-9675035" y="-5475063"/>
            <a:ext cx="31564564" cy="17820824"/>
          </a:xfrm>
          <a:prstGeom prst="rect">
            <a:avLst/>
          </a:prstGeom>
        </p:spPr>
      </p:pic>
      <p:grpSp>
        <p:nvGrpSpPr>
          <p:cNvPr id="34" name="Group 33">
            <a:extLst>
              <a:ext uri="{FF2B5EF4-FFF2-40B4-BE49-F238E27FC236}">
                <a16:creationId xmlns:a16="http://schemas.microsoft.com/office/drawing/2014/main" id="{9A1A54AD-A64F-0A9A-4952-7E5904BAC3AB}"/>
              </a:ext>
            </a:extLst>
          </p:cNvPr>
          <p:cNvGrpSpPr/>
          <p:nvPr/>
        </p:nvGrpSpPr>
        <p:grpSpPr>
          <a:xfrm>
            <a:off x="-1763915" y="-1504636"/>
            <a:ext cx="16229654" cy="9436799"/>
            <a:chOff x="1261191" y="325087"/>
            <a:chExt cx="10077339" cy="5859510"/>
          </a:xfrm>
        </p:grpSpPr>
        <p:pic>
          <p:nvPicPr>
            <p:cNvPr id="9" name="Picture 8" descr="A pixel art of a bug&#10;&#10;Description automatically generated">
              <a:extLst>
                <a:ext uri="{FF2B5EF4-FFF2-40B4-BE49-F238E27FC236}">
                  <a16:creationId xmlns:a16="http://schemas.microsoft.com/office/drawing/2014/main" id="{8EC55F34-370A-2540-C99F-1E2CBA752712}"/>
                </a:ext>
              </a:extLst>
            </p:cNvPr>
            <p:cNvPicPr>
              <a:picLocks noChangeAspect="1"/>
            </p:cNvPicPr>
            <p:nvPr/>
          </p:nvPicPr>
          <p:blipFill>
            <a:blip r:embed="rId3"/>
            <a:stretch>
              <a:fillRect/>
            </a:stretch>
          </p:blipFill>
          <p:spPr>
            <a:xfrm>
              <a:off x="7448035" y="1106130"/>
              <a:ext cx="1080000" cy="1080000"/>
            </a:xfrm>
            <a:prstGeom prst="rect">
              <a:avLst/>
            </a:prstGeom>
          </p:spPr>
        </p:pic>
        <p:pic>
          <p:nvPicPr>
            <p:cNvPr id="11" name="Picture 10" descr="A pixel art of a purple star&#10;&#10;Description automatically generated">
              <a:extLst>
                <a:ext uri="{FF2B5EF4-FFF2-40B4-BE49-F238E27FC236}">
                  <a16:creationId xmlns:a16="http://schemas.microsoft.com/office/drawing/2014/main" id="{A0BE00F0-A560-F974-FA78-CC4A2DBDE455}"/>
                </a:ext>
              </a:extLst>
            </p:cNvPr>
            <p:cNvPicPr>
              <a:picLocks noChangeAspect="1"/>
            </p:cNvPicPr>
            <p:nvPr/>
          </p:nvPicPr>
          <p:blipFill>
            <a:blip r:embed="rId4"/>
            <a:stretch>
              <a:fillRect/>
            </a:stretch>
          </p:blipFill>
          <p:spPr>
            <a:xfrm>
              <a:off x="7641569" y="4463805"/>
              <a:ext cx="1080000" cy="1080000"/>
            </a:xfrm>
            <a:prstGeom prst="rect">
              <a:avLst/>
            </a:prstGeom>
          </p:spPr>
        </p:pic>
        <p:pic>
          <p:nvPicPr>
            <p:cNvPr id="13" name="Picture 12" descr="A pixelated cartoon of a blue and yellow fish&#10;&#10;Description automatically generated">
              <a:extLst>
                <a:ext uri="{FF2B5EF4-FFF2-40B4-BE49-F238E27FC236}">
                  <a16:creationId xmlns:a16="http://schemas.microsoft.com/office/drawing/2014/main" id="{E9C190CE-0161-EDFA-C1C4-2C52492B6629}"/>
                </a:ext>
              </a:extLst>
            </p:cNvPr>
            <p:cNvPicPr>
              <a:picLocks noChangeAspect="1"/>
            </p:cNvPicPr>
            <p:nvPr/>
          </p:nvPicPr>
          <p:blipFill>
            <a:blip r:embed="rId5"/>
            <a:stretch>
              <a:fillRect/>
            </a:stretch>
          </p:blipFill>
          <p:spPr>
            <a:xfrm>
              <a:off x="5556000" y="2479244"/>
              <a:ext cx="1080000" cy="1080000"/>
            </a:xfrm>
            <a:prstGeom prst="rect">
              <a:avLst/>
            </a:prstGeom>
          </p:spPr>
        </p:pic>
        <p:pic>
          <p:nvPicPr>
            <p:cNvPr id="15" name="Picture 14" descr="A pixelated cartoon character&#10;&#10;Description automatically generated">
              <a:extLst>
                <a:ext uri="{FF2B5EF4-FFF2-40B4-BE49-F238E27FC236}">
                  <a16:creationId xmlns:a16="http://schemas.microsoft.com/office/drawing/2014/main" id="{AB25A6EE-C9AC-BE59-FAB6-C62B24D1EF09}"/>
                </a:ext>
              </a:extLst>
            </p:cNvPr>
            <p:cNvPicPr>
              <a:picLocks noChangeAspect="1"/>
            </p:cNvPicPr>
            <p:nvPr/>
          </p:nvPicPr>
          <p:blipFill>
            <a:blip r:embed="rId6"/>
            <a:stretch>
              <a:fillRect/>
            </a:stretch>
          </p:blipFill>
          <p:spPr>
            <a:xfrm>
              <a:off x="1463813" y="2113916"/>
              <a:ext cx="1080000" cy="1080000"/>
            </a:xfrm>
            <a:prstGeom prst="rect">
              <a:avLst/>
            </a:prstGeom>
          </p:spPr>
        </p:pic>
        <p:pic>
          <p:nvPicPr>
            <p:cNvPr id="17" name="Picture 16" descr="A pink and white cartoon character&#10;&#10;Description automatically generated">
              <a:extLst>
                <a:ext uri="{FF2B5EF4-FFF2-40B4-BE49-F238E27FC236}">
                  <a16:creationId xmlns:a16="http://schemas.microsoft.com/office/drawing/2014/main" id="{89A54664-3689-AA07-461D-3CE43A2BEA97}"/>
                </a:ext>
              </a:extLst>
            </p:cNvPr>
            <p:cNvPicPr>
              <a:picLocks noChangeAspect="1"/>
            </p:cNvPicPr>
            <p:nvPr/>
          </p:nvPicPr>
          <p:blipFill>
            <a:blip r:embed="rId7"/>
            <a:stretch>
              <a:fillRect/>
            </a:stretch>
          </p:blipFill>
          <p:spPr>
            <a:xfrm>
              <a:off x="10258530" y="325087"/>
              <a:ext cx="1080000" cy="1080000"/>
            </a:xfrm>
            <a:prstGeom prst="rect">
              <a:avLst/>
            </a:prstGeom>
          </p:spPr>
        </p:pic>
        <p:pic>
          <p:nvPicPr>
            <p:cNvPr id="19" name="Picture 18" descr="A pixelated video game&#10;&#10;Description automatically generated">
              <a:extLst>
                <a:ext uri="{FF2B5EF4-FFF2-40B4-BE49-F238E27FC236}">
                  <a16:creationId xmlns:a16="http://schemas.microsoft.com/office/drawing/2014/main" id="{E7473144-4174-C401-EFF7-46F24CC12E8E}"/>
                </a:ext>
              </a:extLst>
            </p:cNvPr>
            <p:cNvPicPr>
              <a:picLocks noChangeAspect="1"/>
            </p:cNvPicPr>
            <p:nvPr/>
          </p:nvPicPr>
          <p:blipFill>
            <a:blip r:embed="rId8"/>
            <a:stretch>
              <a:fillRect/>
            </a:stretch>
          </p:blipFill>
          <p:spPr>
            <a:xfrm>
              <a:off x="3895653" y="962122"/>
              <a:ext cx="1080000" cy="1080000"/>
            </a:xfrm>
            <a:prstGeom prst="rect">
              <a:avLst/>
            </a:prstGeom>
          </p:spPr>
        </p:pic>
        <p:pic>
          <p:nvPicPr>
            <p:cNvPr id="21" name="Picture 20" descr="A pixelated cartoon of a shark&#10;&#10;Description automatically generated">
              <a:extLst>
                <a:ext uri="{FF2B5EF4-FFF2-40B4-BE49-F238E27FC236}">
                  <a16:creationId xmlns:a16="http://schemas.microsoft.com/office/drawing/2014/main" id="{E88FF677-55F0-B401-7529-CCF2114949B1}"/>
                </a:ext>
              </a:extLst>
            </p:cNvPr>
            <p:cNvPicPr>
              <a:picLocks noChangeAspect="1"/>
            </p:cNvPicPr>
            <p:nvPr/>
          </p:nvPicPr>
          <p:blipFill>
            <a:blip r:embed="rId9"/>
            <a:stretch>
              <a:fillRect/>
            </a:stretch>
          </p:blipFill>
          <p:spPr>
            <a:xfrm>
              <a:off x="2616195" y="3429000"/>
              <a:ext cx="2384318" cy="2384318"/>
            </a:xfrm>
            <a:prstGeom prst="rect">
              <a:avLst/>
            </a:prstGeom>
          </p:spPr>
        </p:pic>
        <p:pic>
          <p:nvPicPr>
            <p:cNvPr id="23" name="Picture 22" descr="A blue and black pixelated object&#10;&#10;Description automatically generated">
              <a:extLst>
                <a:ext uri="{FF2B5EF4-FFF2-40B4-BE49-F238E27FC236}">
                  <a16:creationId xmlns:a16="http://schemas.microsoft.com/office/drawing/2014/main" id="{C82692D7-2CE7-7EA8-38DE-E6A36DF17DDA}"/>
                </a:ext>
              </a:extLst>
            </p:cNvPr>
            <p:cNvPicPr>
              <a:picLocks noChangeAspect="1"/>
            </p:cNvPicPr>
            <p:nvPr/>
          </p:nvPicPr>
          <p:blipFill>
            <a:blip r:embed="rId10"/>
            <a:stretch>
              <a:fillRect/>
            </a:stretch>
          </p:blipFill>
          <p:spPr>
            <a:xfrm>
              <a:off x="9508248" y="2442762"/>
              <a:ext cx="1080000" cy="1080000"/>
            </a:xfrm>
            <a:prstGeom prst="rect">
              <a:avLst/>
            </a:prstGeom>
          </p:spPr>
        </p:pic>
        <p:sp>
          <p:nvSpPr>
            <p:cNvPr id="24" name="TextBox 23">
              <a:extLst>
                <a:ext uri="{FF2B5EF4-FFF2-40B4-BE49-F238E27FC236}">
                  <a16:creationId xmlns:a16="http://schemas.microsoft.com/office/drawing/2014/main" id="{B4A1AC50-CC71-74FF-70AE-9B01FD79A8B4}"/>
                </a:ext>
              </a:extLst>
            </p:cNvPr>
            <p:cNvSpPr txBox="1"/>
            <p:nvPr/>
          </p:nvSpPr>
          <p:spPr>
            <a:xfrm>
              <a:off x="10391834" y="1143838"/>
              <a:ext cx="813391"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Coral</a:t>
              </a:r>
            </a:p>
          </p:txBody>
        </p:sp>
        <p:sp>
          <p:nvSpPr>
            <p:cNvPr id="25" name="TextBox 24">
              <a:extLst>
                <a:ext uri="{FF2B5EF4-FFF2-40B4-BE49-F238E27FC236}">
                  <a16:creationId xmlns:a16="http://schemas.microsoft.com/office/drawing/2014/main" id="{285637BE-8104-F1A0-ECFB-1906899C7D77}"/>
                </a:ext>
              </a:extLst>
            </p:cNvPr>
            <p:cNvSpPr txBox="1"/>
            <p:nvPr/>
          </p:nvSpPr>
          <p:spPr>
            <a:xfrm>
              <a:off x="9470181" y="3288843"/>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Manatee</a:t>
              </a:r>
            </a:p>
          </p:txBody>
        </p:sp>
        <p:sp>
          <p:nvSpPr>
            <p:cNvPr id="26" name="TextBox 25">
              <a:extLst>
                <a:ext uri="{FF2B5EF4-FFF2-40B4-BE49-F238E27FC236}">
                  <a16:creationId xmlns:a16="http://schemas.microsoft.com/office/drawing/2014/main" id="{CE92EAB7-D991-8284-784F-388B3AFBC198}"/>
                </a:ext>
              </a:extLst>
            </p:cNvPr>
            <p:cNvSpPr txBox="1"/>
            <p:nvPr/>
          </p:nvSpPr>
          <p:spPr>
            <a:xfrm>
              <a:off x="7393220" y="1969114"/>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Octopus</a:t>
              </a:r>
            </a:p>
          </p:txBody>
        </p:sp>
        <p:sp>
          <p:nvSpPr>
            <p:cNvPr id="27" name="TextBox 26">
              <a:extLst>
                <a:ext uri="{FF2B5EF4-FFF2-40B4-BE49-F238E27FC236}">
                  <a16:creationId xmlns:a16="http://schemas.microsoft.com/office/drawing/2014/main" id="{41611F32-3D77-8D72-4CCD-6B4A8EF42BC8}"/>
                </a:ext>
              </a:extLst>
            </p:cNvPr>
            <p:cNvSpPr txBox="1"/>
            <p:nvPr/>
          </p:nvSpPr>
          <p:spPr>
            <a:xfrm>
              <a:off x="5406536" y="3306585"/>
              <a:ext cx="1431496"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Anglerfish</a:t>
              </a:r>
            </a:p>
          </p:txBody>
        </p:sp>
        <p:sp>
          <p:nvSpPr>
            <p:cNvPr id="28" name="TextBox 27">
              <a:extLst>
                <a:ext uri="{FF2B5EF4-FFF2-40B4-BE49-F238E27FC236}">
                  <a16:creationId xmlns:a16="http://schemas.microsoft.com/office/drawing/2014/main" id="{F242D25A-6A35-8163-79CE-892F9DE05D86}"/>
                </a:ext>
              </a:extLst>
            </p:cNvPr>
            <p:cNvSpPr txBox="1"/>
            <p:nvPr/>
          </p:nvSpPr>
          <p:spPr>
            <a:xfrm>
              <a:off x="7586755" y="5397927"/>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Starfish</a:t>
              </a:r>
            </a:p>
          </p:txBody>
        </p:sp>
        <p:sp>
          <p:nvSpPr>
            <p:cNvPr id="29" name="TextBox 28">
              <a:extLst>
                <a:ext uri="{FF2B5EF4-FFF2-40B4-BE49-F238E27FC236}">
                  <a16:creationId xmlns:a16="http://schemas.microsoft.com/office/drawing/2014/main" id="{F1D3D735-A4A6-DDE1-EAD9-D5AC61935F61}"/>
                </a:ext>
              </a:extLst>
            </p:cNvPr>
            <p:cNvSpPr txBox="1"/>
            <p:nvPr/>
          </p:nvSpPr>
          <p:spPr>
            <a:xfrm>
              <a:off x="3408448" y="5611282"/>
              <a:ext cx="840266"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Whale</a:t>
              </a:r>
            </a:p>
          </p:txBody>
        </p:sp>
        <p:sp>
          <p:nvSpPr>
            <p:cNvPr id="30" name="TextBox 29">
              <a:extLst>
                <a:ext uri="{FF2B5EF4-FFF2-40B4-BE49-F238E27FC236}">
                  <a16:creationId xmlns:a16="http://schemas.microsoft.com/office/drawing/2014/main" id="{88609FD8-2599-A16C-7E24-16FDAF7E0E55}"/>
                </a:ext>
              </a:extLst>
            </p:cNvPr>
            <p:cNvSpPr txBox="1"/>
            <p:nvPr/>
          </p:nvSpPr>
          <p:spPr>
            <a:xfrm>
              <a:off x="4003259" y="1775876"/>
              <a:ext cx="86713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Shark</a:t>
              </a:r>
            </a:p>
          </p:txBody>
        </p:sp>
        <p:sp>
          <p:nvSpPr>
            <p:cNvPr id="31" name="TextBox 30">
              <a:extLst>
                <a:ext uri="{FF2B5EF4-FFF2-40B4-BE49-F238E27FC236}">
                  <a16:creationId xmlns:a16="http://schemas.microsoft.com/office/drawing/2014/main" id="{514EAAA8-D694-A55B-AE06-A696E3B9DE45}"/>
                </a:ext>
              </a:extLst>
            </p:cNvPr>
            <p:cNvSpPr txBox="1"/>
            <p:nvPr/>
          </p:nvSpPr>
          <p:spPr>
            <a:xfrm>
              <a:off x="1261191" y="2930133"/>
              <a:ext cx="1485244"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Pufferfish</a:t>
              </a:r>
            </a:p>
          </p:txBody>
        </p:sp>
      </p:grpSp>
      <p:grpSp>
        <p:nvGrpSpPr>
          <p:cNvPr id="35" name="Group 34">
            <a:extLst>
              <a:ext uri="{FF2B5EF4-FFF2-40B4-BE49-F238E27FC236}">
                <a16:creationId xmlns:a16="http://schemas.microsoft.com/office/drawing/2014/main" id="{996D6D7A-AAC5-BBE0-20A9-AF44F1AD0953}"/>
              </a:ext>
            </a:extLst>
          </p:cNvPr>
          <p:cNvGrpSpPr/>
          <p:nvPr/>
        </p:nvGrpSpPr>
        <p:grpSpPr>
          <a:xfrm>
            <a:off x="2391996" y="7200507"/>
            <a:ext cx="7408006" cy="5492374"/>
            <a:chOff x="2391996" y="1042342"/>
            <a:chExt cx="7408006" cy="5492374"/>
          </a:xfrm>
        </p:grpSpPr>
        <p:pic>
          <p:nvPicPr>
            <p:cNvPr id="36" name="Picture 35">
              <a:extLst>
                <a:ext uri="{FF2B5EF4-FFF2-40B4-BE49-F238E27FC236}">
                  <a16:creationId xmlns:a16="http://schemas.microsoft.com/office/drawing/2014/main" id="{8BE0C614-8871-683D-AE66-4A7DF45CA1CC}"/>
                </a:ext>
              </a:extLst>
            </p:cNvPr>
            <p:cNvPicPr>
              <a:picLocks noChangeAspect="1"/>
            </p:cNvPicPr>
            <p:nvPr/>
          </p:nvPicPr>
          <p:blipFill>
            <a:blip r:embed="rId11"/>
            <a:srcRect/>
            <a:stretch/>
          </p:blipFill>
          <p:spPr>
            <a:xfrm>
              <a:off x="2391996" y="1042342"/>
              <a:ext cx="7408006" cy="5492374"/>
            </a:xfrm>
            <a:prstGeom prst="rect">
              <a:avLst/>
            </a:prstGeom>
          </p:spPr>
        </p:pic>
        <p:sp>
          <p:nvSpPr>
            <p:cNvPr id="37" name="TextBox 36">
              <a:extLst>
                <a:ext uri="{FF2B5EF4-FFF2-40B4-BE49-F238E27FC236}">
                  <a16:creationId xmlns:a16="http://schemas.microsoft.com/office/drawing/2014/main" id="{855C4A8C-2B22-D9AD-C513-F927D4290374}"/>
                </a:ext>
              </a:extLst>
            </p:cNvPr>
            <p:cNvSpPr txBox="1"/>
            <p:nvPr/>
          </p:nvSpPr>
          <p:spPr>
            <a:xfrm>
              <a:off x="2672008" y="1211401"/>
              <a:ext cx="6900549" cy="3419743"/>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Covers more than 70% of the Earth's surface, making it the largest ecosystem on our planet.</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Some areas experiencing warm tropical waters and others enduring freezing temperatures in polar regions.</a:t>
              </a:r>
              <a:endParaRPr lang="en-GB" sz="4600" dirty="0">
                <a:solidFill>
                  <a:schemeClr val="bg1"/>
                </a:solidFill>
                <a:effectLst>
                  <a:outerShdw dist="50800" dir="2700000" algn="tl" rotWithShape="0">
                    <a:srgbClr val="1038E0"/>
                  </a:outerShdw>
                </a:effectLst>
                <a:latin typeface="Pokemon Fire Red" pitchFamily="2" charset="0"/>
              </a:endParaRP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MARINE</a:t>
              </a:r>
            </a:p>
          </p:txBody>
        </p:sp>
      </p:grpSp>
      <p:grpSp>
        <p:nvGrpSpPr>
          <p:cNvPr id="16" name="Group 35">
            <a:extLst>
              <a:ext uri="{FF2B5EF4-FFF2-40B4-BE49-F238E27FC236}">
                <a16:creationId xmlns:a16="http://schemas.microsoft.com/office/drawing/2014/main" id="{06CFB2E8-A168-D251-5D64-691C89EFDC72}"/>
              </a:ext>
            </a:extLst>
          </p:cNvPr>
          <p:cNvGrpSpPr/>
          <p:nvPr/>
        </p:nvGrpSpPr>
        <p:grpSpPr>
          <a:xfrm>
            <a:off x="-11405" y="0"/>
            <a:ext cx="3441289" cy="6857999"/>
            <a:chOff x="-11405" y="0"/>
            <a:chExt cx="3441289" cy="6857999"/>
          </a:xfrm>
        </p:grpSpPr>
        <p:pic>
          <p:nvPicPr>
            <p:cNvPr id="7" name="Picture 6">
              <a:extLst>
                <a:ext uri="{FF2B5EF4-FFF2-40B4-BE49-F238E27FC236}">
                  <a16:creationId xmlns:a16="http://schemas.microsoft.com/office/drawing/2014/main" id="{B35B8B44-7E75-E708-8118-AADEF8D84EB9}"/>
                </a:ext>
              </a:extLst>
            </p:cNvPr>
            <p:cNvPicPr>
              <a:picLocks noChangeAspect="1"/>
            </p:cNvPicPr>
            <p:nvPr/>
          </p:nvPicPr>
          <p:blipFill>
            <a:blip r:embed="rId13"/>
            <a:srcRect/>
            <a:stretch/>
          </p:blipFill>
          <p:spPr>
            <a:xfrm>
              <a:off x="-11405" y="0"/>
              <a:ext cx="3441289" cy="6857999"/>
            </a:xfrm>
            <a:prstGeom prst="rect">
              <a:avLst/>
            </a:prstGeom>
            <a:solidFill>
              <a:srgbClr val="4F4F57"/>
            </a:solidFill>
          </p:spPr>
        </p:pic>
        <p:sp>
          <p:nvSpPr>
            <p:cNvPr id="8" name="TextBox 7">
              <a:extLst>
                <a:ext uri="{FF2B5EF4-FFF2-40B4-BE49-F238E27FC236}">
                  <a16:creationId xmlns:a16="http://schemas.microsoft.com/office/drawing/2014/main" id="{FB462A21-C793-4D69-18BD-EA3E8F1D0E2B}"/>
                </a:ext>
              </a:extLst>
            </p:cNvPr>
            <p:cNvSpPr txBox="1"/>
            <p:nvPr/>
          </p:nvSpPr>
          <p:spPr>
            <a:xfrm>
              <a:off x="116946" y="3823539"/>
              <a:ext cx="3179928"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Anglerfish’s bioluminescent lure attract prey in the dark depths. Their a large mouth and expandable stomach accommodate large meals in the nutrient poor environment.</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blue fish with a yellow head&#10;&#10;Description automatically generated">
              <a:extLst>
                <a:ext uri="{FF2B5EF4-FFF2-40B4-BE49-F238E27FC236}">
                  <a16:creationId xmlns:a16="http://schemas.microsoft.com/office/drawing/2014/main" id="{079430CC-5410-D5E7-D385-7989F5373634}"/>
                </a:ext>
              </a:extLst>
            </p:cNvPr>
            <p:cNvPicPr>
              <a:picLocks noChangeAspect="1"/>
            </p:cNvPicPr>
            <p:nvPr/>
          </p:nvPicPr>
          <p:blipFill>
            <a:blip r:embed="rId14"/>
            <a:stretch>
              <a:fillRect/>
            </a:stretch>
          </p:blipFill>
          <p:spPr>
            <a:xfrm>
              <a:off x="191718" y="821401"/>
              <a:ext cx="3024194" cy="3024194"/>
            </a:xfrm>
            <a:prstGeom prst="rect">
              <a:avLst/>
            </a:prstGeom>
          </p:spPr>
        </p:pic>
      </p:grpSp>
    </p:spTree>
    <p:extLst>
      <p:ext uri="{BB962C8B-B14F-4D97-AF65-F5344CB8AC3E}">
        <p14:creationId xmlns:p14="http://schemas.microsoft.com/office/powerpoint/2010/main" val="39412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F55532-2C00-A037-9424-CEFD8089B97B}"/>
              </a:ext>
            </a:extLst>
          </p:cNvPr>
          <p:cNvGrpSpPr/>
          <p:nvPr/>
        </p:nvGrpSpPr>
        <p:grpSpPr>
          <a:xfrm>
            <a:off x="0" y="-5111750"/>
            <a:ext cx="12192000" cy="11969750"/>
            <a:chOff x="0" y="-5111750"/>
            <a:chExt cx="12192000" cy="11969750"/>
          </a:xfrm>
        </p:grpSpPr>
        <p:pic>
          <p:nvPicPr>
            <p:cNvPr id="3" name="Picture 2" descr="A video game screen with a snowy area&#10;&#10;Description automatically generated with medium confidence">
              <a:extLst>
                <a:ext uri="{FF2B5EF4-FFF2-40B4-BE49-F238E27FC236}">
                  <a16:creationId xmlns:a16="http://schemas.microsoft.com/office/drawing/2014/main" id="{96BC5F2C-B884-D855-CE1C-10A7FDF68EE6}"/>
                </a:ext>
              </a:extLst>
            </p:cNvPr>
            <p:cNvPicPr>
              <a:picLocks noChangeAspect="1"/>
            </p:cNvPicPr>
            <p:nvPr/>
          </p:nvPicPr>
          <p:blipFill>
            <a:blip r:embed="rId3"/>
            <a:stretch>
              <a:fillRect/>
            </a:stretch>
          </p:blipFill>
          <p:spPr>
            <a:xfrm>
              <a:off x="0" y="-5111750"/>
              <a:ext cx="12192000" cy="11969750"/>
            </a:xfrm>
            <a:prstGeom prst="rect">
              <a:avLst/>
            </a:prstGeom>
          </p:spPr>
        </p:pic>
        <p:pic>
          <p:nvPicPr>
            <p:cNvPr id="5" name="Picture 4" descr="A pixelated cartoon of an owl&#10;&#10;Description automatically generated">
              <a:extLst>
                <a:ext uri="{FF2B5EF4-FFF2-40B4-BE49-F238E27FC236}">
                  <a16:creationId xmlns:a16="http://schemas.microsoft.com/office/drawing/2014/main" id="{29550510-AEA7-4832-0028-36A71CD0A7EF}"/>
                </a:ext>
              </a:extLst>
            </p:cNvPr>
            <p:cNvPicPr>
              <a:picLocks noChangeAspect="1"/>
            </p:cNvPicPr>
            <p:nvPr/>
          </p:nvPicPr>
          <p:blipFill>
            <a:blip r:embed="rId4"/>
            <a:stretch>
              <a:fillRect/>
            </a:stretch>
          </p:blipFill>
          <p:spPr>
            <a:xfrm>
              <a:off x="6568951" y="778151"/>
              <a:ext cx="1270000" cy="1270000"/>
            </a:xfrm>
            <a:prstGeom prst="rect">
              <a:avLst/>
            </a:prstGeom>
          </p:spPr>
        </p:pic>
        <p:pic>
          <p:nvPicPr>
            <p:cNvPr id="7" name="Picture 6" descr="A pixelated cartoon of a dog&#10;&#10;Description automatically generated">
              <a:extLst>
                <a:ext uri="{FF2B5EF4-FFF2-40B4-BE49-F238E27FC236}">
                  <a16:creationId xmlns:a16="http://schemas.microsoft.com/office/drawing/2014/main" id="{01482F7F-0892-6426-AAF9-9FFF6237740B}"/>
                </a:ext>
              </a:extLst>
            </p:cNvPr>
            <p:cNvPicPr>
              <a:picLocks noChangeAspect="1"/>
            </p:cNvPicPr>
            <p:nvPr/>
          </p:nvPicPr>
          <p:blipFill>
            <a:blip r:embed="rId5"/>
            <a:stretch>
              <a:fillRect/>
            </a:stretch>
          </p:blipFill>
          <p:spPr>
            <a:xfrm>
              <a:off x="4077202" y="1447800"/>
              <a:ext cx="1270000" cy="1270000"/>
            </a:xfrm>
            <a:prstGeom prst="rect">
              <a:avLst/>
            </a:prstGeom>
          </p:spPr>
        </p:pic>
        <p:pic>
          <p:nvPicPr>
            <p:cNvPr id="9" name="Picture 8" descr="A pixelated video game&#10;&#10;Description automatically generated">
              <a:extLst>
                <a:ext uri="{FF2B5EF4-FFF2-40B4-BE49-F238E27FC236}">
                  <a16:creationId xmlns:a16="http://schemas.microsoft.com/office/drawing/2014/main" id="{ED164A30-6FC9-D295-25FB-C122D7B39826}"/>
                </a:ext>
              </a:extLst>
            </p:cNvPr>
            <p:cNvPicPr>
              <a:picLocks noChangeAspect="1"/>
            </p:cNvPicPr>
            <p:nvPr/>
          </p:nvPicPr>
          <p:blipFill>
            <a:blip r:embed="rId6"/>
            <a:stretch>
              <a:fillRect/>
            </a:stretch>
          </p:blipFill>
          <p:spPr>
            <a:xfrm>
              <a:off x="9715500" y="4159500"/>
              <a:ext cx="1270000" cy="1270000"/>
            </a:xfrm>
            <a:prstGeom prst="rect">
              <a:avLst/>
            </a:prstGeom>
          </p:spPr>
        </p:pic>
        <p:pic>
          <p:nvPicPr>
            <p:cNvPr id="11" name="Picture 10" descr="A pixelated cartoon of a bird&#10;&#10;Description automatically generated">
              <a:extLst>
                <a:ext uri="{FF2B5EF4-FFF2-40B4-BE49-F238E27FC236}">
                  <a16:creationId xmlns:a16="http://schemas.microsoft.com/office/drawing/2014/main" id="{CF8E4CB5-1939-7E39-B7DA-CC55B2C422EA}"/>
                </a:ext>
              </a:extLst>
            </p:cNvPr>
            <p:cNvPicPr>
              <a:picLocks noChangeAspect="1"/>
            </p:cNvPicPr>
            <p:nvPr/>
          </p:nvPicPr>
          <p:blipFill>
            <a:blip r:embed="rId7"/>
            <a:stretch>
              <a:fillRect/>
            </a:stretch>
          </p:blipFill>
          <p:spPr>
            <a:xfrm>
              <a:off x="5933951" y="-14356"/>
              <a:ext cx="1270000" cy="1270000"/>
            </a:xfrm>
            <a:prstGeom prst="rect">
              <a:avLst/>
            </a:prstGeom>
          </p:spPr>
        </p:pic>
        <p:pic>
          <p:nvPicPr>
            <p:cNvPr id="13" name="Picture 12" descr="A pixelated cartoon of a blue and yellow animal&#10;&#10;Description automatically generated">
              <a:extLst>
                <a:ext uri="{FF2B5EF4-FFF2-40B4-BE49-F238E27FC236}">
                  <a16:creationId xmlns:a16="http://schemas.microsoft.com/office/drawing/2014/main" id="{2BA06451-45B9-692C-44B2-45937EA596C6}"/>
                </a:ext>
              </a:extLst>
            </p:cNvPr>
            <p:cNvPicPr>
              <a:picLocks noChangeAspect="1"/>
            </p:cNvPicPr>
            <p:nvPr/>
          </p:nvPicPr>
          <p:blipFill>
            <a:blip r:embed="rId8"/>
            <a:stretch>
              <a:fillRect/>
            </a:stretch>
          </p:blipFill>
          <p:spPr>
            <a:xfrm>
              <a:off x="2499062" y="944907"/>
              <a:ext cx="1270000" cy="1270000"/>
            </a:xfrm>
            <a:prstGeom prst="rect">
              <a:avLst/>
            </a:prstGeom>
          </p:spPr>
        </p:pic>
        <p:pic>
          <p:nvPicPr>
            <p:cNvPr id="15" name="Picture 14" descr="A pixel art of a bird&#10;&#10;Description automatically generated">
              <a:extLst>
                <a:ext uri="{FF2B5EF4-FFF2-40B4-BE49-F238E27FC236}">
                  <a16:creationId xmlns:a16="http://schemas.microsoft.com/office/drawing/2014/main" id="{44AAB0EF-4911-B8FA-95E7-B997D4D56C1B}"/>
                </a:ext>
              </a:extLst>
            </p:cNvPr>
            <p:cNvPicPr>
              <a:picLocks noChangeAspect="1"/>
            </p:cNvPicPr>
            <p:nvPr/>
          </p:nvPicPr>
          <p:blipFill>
            <a:blip r:embed="rId9"/>
            <a:stretch>
              <a:fillRect/>
            </a:stretch>
          </p:blipFill>
          <p:spPr>
            <a:xfrm>
              <a:off x="5663200" y="3619500"/>
              <a:ext cx="1080000" cy="1080000"/>
            </a:xfrm>
            <a:prstGeom prst="rect">
              <a:avLst/>
            </a:prstGeom>
          </p:spPr>
        </p:pic>
        <p:pic>
          <p:nvPicPr>
            <p:cNvPr id="17" name="Picture 16" descr="A pixel art of a reindeer&#10;&#10;Description automatically generated">
              <a:extLst>
                <a:ext uri="{FF2B5EF4-FFF2-40B4-BE49-F238E27FC236}">
                  <a16:creationId xmlns:a16="http://schemas.microsoft.com/office/drawing/2014/main" id="{90729D6F-6CD1-A526-BE3B-4AC718F6E04D}"/>
                </a:ext>
              </a:extLst>
            </p:cNvPr>
            <p:cNvPicPr>
              <a:picLocks noChangeAspect="1"/>
            </p:cNvPicPr>
            <p:nvPr/>
          </p:nvPicPr>
          <p:blipFill>
            <a:blip r:embed="rId10"/>
            <a:stretch>
              <a:fillRect/>
            </a:stretch>
          </p:blipFill>
          <p:spPr>
            <a:xfrm>
              <a:off x="1104900" y="4254500"/>
              <a:ext cx="1270000" cy="1270000"/>
            </a:xfrm>
            <a:prstGeom prst="rect">
              <a:avLst/>
            </a:prstGeom>
          </p:spPr>
        </p:pic>
        <p:sp>
          <p:nvSpPr>
            <p:cNvPr id="18" name="TextBox 17">
              <a:extLst>
                <a:ext uri="{FF2B5EF4-FFF2-40B4-BE49-F238E27FC236}">
                  <a16:creationId xmlns:a16="http://schemas.microsoft.com/office/drawing/2014/main" id="{A9ABEDA2-894B-9A67-CC9D-6727E17F3851}"/>
                </a:ext>
              </a:extLst>
            </p:cNvPr>
            <p:cNvSpPr txBox="1"/>
            <p:nvPr/>
          </p:nvSpPr>
          <p:spPr>
            <a:xfrm>
              <a:off x="5663200" y="4421257"/>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Walrus</a:t>
              </a:r>
            </a:p>
          </p:txBody>
        </p:sp>
        <p:sp>
          <p:nvSpPr>
            <p:cNvPr id="19" name="TextBox 18">
              <a:extLst>
                <a:ext uri="{FF2B5EF4-FFF2-40B4-BE49-F238E27FC236}">
                  <a16:creationId xmlns:a16="http://schemas.microsoft.com/office/drawing/2014/main" id="{6439E199-BCD2-3FA6-F7CC-67581478E80B}"/>
                </a:ext>
              </a:extLst>
            </p:cNvPr>
            <p:cNvSpPr txBox="1"/>
            <p:nvPr/>
          </p:nvSpPr>
          <p:spPr>
            <a:xfrm>
              <a:off x="9543475" y="5195957"/>
              <a:ext cx="15632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Artic fox</a:t>
              </a:r>
            </a:p>
          </p:txBody>
        </p:sp>
        <p:sp>
          <p:nvSpPr>
            <p:cNvPr id="20" name="TextBox 19">
              <a:extLst>
                <a:ext uri="{FF2B5EF4-FFF2-40B4-BE49-F238E27FC236}">
                  <a16:creationId xmlns:a16="http://schemas.microsoft.com/office/drawing/2014/main" id="{56622B31-E4F4-421E-B3C8-79FDB555CE7C}"/>
                </a:ext>
              </a:extLst>
            </p:cNvPr>
            <p:cNvSpPr txBox="1"/>
            <p:nvPr/>
          </p:nvSpPr>
          <p:spPr>
            <a:xfrm>
              <a:off x="6503174" y="1728857"/>
              <a:ext cx="13388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Penguin</a:t>
              </a:r>
            </a:p>
          </p:txBody>
        </p:sp>
        <p:sp>
          <p:nvSpPr>
            <p:cNvPr id="21" name="TextBox 20">
              <a:extLst>
                <a:ext uri="{FF2B5EF4-FFF2-40B4-BE49-F238E27FC236}">
                  <a16:creationId xmlns:a16="http://schemas.microsoft.com/office/drawing/2014/main" id="{60727D39-6F27-AA5C-02B1-C5849AC1F2FE}"/>
                </a:ext>
              </a:extLst>
            </p:cNvPr>
            <p:cNvSpPr txBox="1"/>
            <p:nvPr/>
          </p:nvSpPr>
          <p:spPr>
            <a:xfrm>
              <a:off x="2475632" y="20481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Sealion</a:t>
              </a:r>
            </a:p>
          </p:txBody>
        </p:sp>
        <p:sp>
          <p:nvSpPr>
            <p:cNvPr id="22" name="TextBox 21">
              <a:extLst>
                <a:ext uri="{FF2B5EF4-FFF2-40B4-BE49-F238E27FC236}">
                  <a16:creationId xmlns:a16="http://schemas.microsoft.com/office/drawing/2014/main" id="{FA5EFC43-71C5-609D-3CDE-67740C1659FC}"/>
                </a:ext>
              </a:extLst>
            </p:cNvPr>
            <p:cNvSpPr txBox="1"/>
            <p:nvPr/>
          </p:nvSpPr>
          <p:spPr>
            <a:xfrm>
              <a:off x="974306" y="5306944"/>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Reindeer</a:t>
              </a:r>
            </a:p>
          </p:txBody>
        </p:sp>
        <p:sp>
          <p:nvSpPr>
            <p:cNvPr id="23" name="TextBox 22">
              <a:extLst>
                <a:ext uri="{FF2B5EF4-FFF2-40B4-BE49-F238E27FC236}">
                  <a16:creationId xmlns:a16="http://schemas.microsoft.com/office/drawing/2014/main" id="{4CCBDF62-2B8C-89F6-6EC7-6FD4610B2CA1}"/>
                </a:ext>
              </a:extLst>
            </p:cNvPr>
            <p:cNvSpPr txBox="1"/>
            <p:nvPr/>
          </p:nvSpPr>
          <p:spPr>
            <a:xfrm>
              <a:off x="4258461" y="2520674"/>
              <a:ext cx="85792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a:t>
              </a:r>
            </a:p>
          </p:txBody>
        </p:sp>
      </p:grpSp>
      <p:grpSp>
        <p:nvGrpSpPr>
          <p:cNvPr id="24" name="Group 23">
            <a:extLst>
              <a:ext uri="{FF2B5EF4-FFF2-40B4-BE49-F238E27FC236}">
                <a16:creationId xmlns:a16="http://schemas.microsoft.com/office/drawing/2014/main" id="{ED8BAF2C-5160-52F6-70FC-C99E56F16D63}"/>
              </a:ext>
            </a:extLst>
          </p:cNvPr>
          <p:cNvGrpSpPr/>
          <p:nvPr/>
        </p:nvGrpSpPr>
        <p:grpSpPr>
          <a:xfrm>
            <a:off x="217854" y="180532"/>
            <a:ext cx="3255854" cy="686976"/>
            <a:chOff x="217854" y="180532"/>
            <a:chExt cx="3255854" cy="686976"/>
          </a:xfrm>
        </p:grpSpPr>
        <p:pic>
          <p:nvPicPr>
            <p:cNvPr id="25" name="Picture 24" descr="A rectangular frame with a white background&#10;&#10;Description automatically generated">
              <a:extLst>
                <a:ext uri="{FF2B5EF4-FFF2-40B4-BE49-F238E27FC236}">
                  <a16:creationId xmlns:a16="http://schemas.microsoft.com/office/drawing/2014/main" id="{ED9A10AF-3E8A-E0F7-D710-939F8C201BB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6" name="Text Placeholder 10">
              <a:extLst>
                <a:ext uri="{FF2B5EF4-FFF2-40B4-BE49-F238E27FC236}">
                  <a16:creationId xmlns:a16="http://schemas.microsoft.com/office/drawing/2014/main" id="{81C163EE-301C-27DF-8B2D-1206FEDDDEE2}"/>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TUNDRA</a:t>
              </a:r>
            </a:p>
          </p:txBody>
        </p:sp>
      </p:grpSp>
      <p:grpSp>
        <p:nvGrpSpPr>
          <p:cNvPr id="32" name="Group 31">
            <a:extLst>
              <a:ext uri="{FF2B5EF4-FFF2-40B4-BE49-F238E27FC236}">
                <a16:creationId xmlns:a16="http://schemas.microsoft.com/office/drawing/2014/main" id="{D72C92AE-FFA7-973A-715E-6B817D0734B6}"/>
              </a:ext>
            </a:extLst>
          </p:cNvPr>
          <p:cNvGrpSpPr/>
          <p:nvPr/>
        </p:nvGrpSpPr>
        <p:grpSpPr>
          <a:xfrm>
            <a:off x="2388479" y="7200507"/>
            <a:ext cx="7415041" cy="5492374"/>
            <a:chOff x="2388479" y="1042342"/>
            <a:chExt cx="7415041" cy="5492374"/>
          </a:xfrm>
        </p:grpSpPr>
        <p:pic>
          <p:nvPicPr>
            <p:cNvPr id="33" name="Picture 32">
              <a:extLst>
                <a:ext uri="{FF2B5EF4-FFF2-40B4-BE49-F238E27FC236}">
                  <a16:creationId xmlns:a16="http://schemas.microsoft.com/office/drawing/2014/main" id="{24B587F6-8D95-8D8D-C013-FF56DE29E123}"/>
                </a:ext>
              </a:extLst>
            </p:cNvPr>
            <p:cNvPicPr>
              <a:picLocks noChangeAspect="1"/>
            </p:cNvPicPr>
            <p:nvPr/>
          </p:nvPicPr>
          <p:blipFill>
            <a:blip r:embed="rId12"/>
            <a:srcRect/>
            <a:stretch/>
          </p:blipFill>
          <p:spPr>
            <a:xfrm>
              <a:off x="2388479" y="1042342"/>
              <a:ext cx="7415041" cy="5492374"/>
            </a:xfrm>
            <a:prstGeom prst="rect">
              <a:avLst/>
            </a:prstGeom>
          </p:spPr>
        </p:pic>
        <p:sp>
          <p:nvSpPr>
            <p:cNvPr id="35" name="TextBox 34">
              <a:extLst>
                <a:ext uri="{FF2B5EF4-FFF2-40B4-BE49-F238E27FC236}">
                  <a16:creationId xmlns:a16="http://schemas.microsoft.com/office/drawing/2014/main" id="{3850A6B5-EEF5-BAF2-6ADB-1231BF9A528B}"/>
                </a:ext>
              </a:extLst>
            </p:cNvPr>
            <p:cNvSpPr txBox="1"/>
            <p:nvPr/>
          </p:nvSpPr>
          <p:spPr>
            <a:xfrm>
              <a:off x="2959675" y="1590085"/>
              <a:ext cx="6273226" cy="3419743"/>
            </a:xfrm>
            <a:prstGeom prst="rect">
              <a:avLst/>
            </a:prstGeom>
            <a:noFill/>
          </p:spPr>
          <p:txBody>
            <a:bodyPr wrap="square" rtlCol="0">
              <a:noAutofit/>
            </a:bodyPr>
            <a:lstStyle/>
            <a:p>
              <a:pPr>
                <a:lnSpc>
                  <a:spcPct val="80000"/>
                </a:lnSpc>
              </a:pP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Freezing temperatures, high winds, and little precipitation.</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Permafrost: a layer of frozen soil that never thaws.</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Not have much biodiversity and vegetation is simple, including shrubs, grasses, mosses, and lichens.</a:t>
              </a: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a:p>
              <a:pPr>
                <a:lnSpc>
                  <a:spcPct val="80000"/>
                </a:lnSpc>
              </a:pP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p:txBody>
        </p:sp>
      </p:grpSp>
    </p:spTree>
    <p:extLst>
      <p:ext uri="{BB962C8B-B14F-4D97-AF65-F5344CB8AC3E}">
        <p14:creationId xmlns:p14="http://schemas.microsoft.com/office/powerpoint/2010/main" val="6752738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73357 L 0 1.11111E-6 " pathEditMode="relative" rAng="0" ptsTypes="AA">
                                          <p:cBhvr>
                                            <p:cTn id="6" dur="5000" fill="hold"/>
                                            <p:tgtEl>
                                              <p:spTgt spid="2"/>
                                            </p:tgtEl>
                                            <p:attrNameLst>
                                              <p:attrName>ppt_x</p:attrName>
                                              <p:attrName>ppt_y</p:attrName>
                                            </p:attrNameLst>
                                          </p:cBhvr>
                                          <p:rCtr x="0" y="-36736"/>
                                        </p:animMotion>
                                      </p:childTnLst>
                                    </p:cTn>
                                  </p:par>
                                  <p:par>
                                    <p:cTn id="7" presetID="2" presetClass="entr" presetSubtype="1"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3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73357 L 0 1.11111E-6 " pathEditMode="relative" rAng="0" ptsTypes="AA">
                                          <p:cBhvr>
                                            <p:cTn id="6" dur="5000" fill="hold"/>
                                            <p:tgtEl>
                                              <p:spTgt spid="2"/>
                                            </p:tgtEl>
                                            <p:attrNameLst>
                                              <p:attrName>ppt_x</p:attrName>
                                              <p:attrName>ppt_y</p:attrName>
                                            </p:attrNameLst>
                                          </p:cBhvr>
                                          <p:rCtr x="0" y="-36736"/>
                                        </p:animMotion>
                                      </p:childTnLst>
                                    </p:cTn>
                                  </p:par>
                                  <p:par>
                                    <p:cTn id="7" presetID="2" presetClass="entr" presetSubtype="1"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3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F55532-2C00-A037-9424-CEFD8089B97B}"/>
              </a:ext>
            </a:extLst>
          </p:cNvPr>
          <p:cNvGrpSpPr/>
          <p:nvPr/>
        </p:nvGrpSpPr>
        <p:grpSpPr>
          <a:xfrm>
            <a:off x="-2986315" y="-9947916"/>
            <a:ext cx="17850307" cy="17524912"/>
            <a:chOff x="0" y="-5111750"/>
            <a:chExt cx="12192000" cy="11969750"/>
          </a:xfrm>
        </p:grpSpPr>
        <p:pic>
          <p:nvPicPr>
            <p:cNvPr id="3" name="Picture 2" descr="A video game screen with a snowy area&#10;&#10;Description automatically generated with medium confidence">
              <a:extLst>
                <a:ext uri="{FF2B5EF4-FFF2-40B4-BE49-F238E27FC236}">
                  <a16:creationId xmlns:a16="http://schemas.microsoft.com/office/drawing/2014/main" id="{96BC5F2C-B884-D855-CE1C-10A7FDF68EE6}"/>
                </a:ext>
              </a:extLst>
            </p:cNvPr>
            <p:cNvPicPr>
              <a:picLocks noChangeAspect="1"/>
            </p:cNvPicPr>
            <p:nvPr/>
          </p:nvPicPr>
          <p:blipFill>
            <a:blip r:embed="rId3"/>
            <a:stretch>
              <a:fillRect/>
            </a:stretch>
          </p:blipFill>
          <p:spPr>
            <a:xfrm>
              <a:off x="0" y="-5111750"/>
              <a:ext cx="12192000" cy="11969750"/>
            </a:xfrm>
            <a:prstGeom prst="rect">
              <a:avLst/>
            </a:prstGeom>
          </p:spPr>
        </p:pic>
        <p:pic>
          <p:nvPicPr>
            <p:cNvPr id="5" name="Picture 4" descr="A pixelated cartoon of an owl&#10;&#10;Description automatically generated">
              <a:extLst>
                <a:ext uri="{FF2B5EF4-FFF2-40B4-BE49-F238E27FC236}">
                  <a16:creationId xmlns:a16="http://schemas.microsoft.com/office/drawing/2014/main" id="{29550510-AEA7-4832-0028-36A71CD0A7EF}"/>
                </a:ext>
              </a:extLst>
            </p:cNvPr>
            <p:cNvPicPr>
              <a:picLocks noChangeAspect="1"/>
            </p:cNvPicPr>
            <p:nvPr/>
          </p:nvPicPr>
          <p:blipFill>
            <a:blip r:embed="rId4"/>
            <a:stretch>
              <a:fillRect/>
            </a:stretch>
          </p:blipFill>
          <p:spPr>
            <a:xfrm>
              <a:off x="6568951" y="778151"/>
              <a:ext cx="1270000" cy="1270000"/>
            </a:xfrm>
            <a:prstGeom prst="rect">
              <a:avLst/>
            </a:prstGeom>
          </p:spPr>
        </p:pic>
        <p:pic>
          <p:nvPicPr>
            <p:cNvPr id="7" name="Picture 6" descr="A pixelated cartoon of a dog&#10;&#10;Description automatically generated">
              <a:extLst>
                <a:ext uri="{FF2B5EF4-FFF2-40B4-BE49-F238E27FC236}">
                  <a16:creationId xmlns:a16="http://schemas.microsoft.com/office/drawing/2014/main" id="{01482F7F-0892-6426-AAF9-9FFF6237740B}"/>
                </a:ext>
              </a:extLst>
            </p:cNvPr>
            <p:cNvPicPr>
              <a:picLocks noChangeAspect="1"/>
            </p:cNvPicPr>
            <p:nvPr/>
          </p:nvPicPr>
          <p:blipFill>
            <a:blip r:embed="rId5"/>
            <a:stretch>
              <a:fillRect/>
            </a:stretch>
          </p:blipFill>
          <p:spPr>
            <a:xfrm>
              <a:off x="4077202" y="1447800"/>
              <a:ext cx="1270000" cy="1270000"/>
            </a:xfrm>
            <a:prstGeom prst="rect">
              <a:avLst/>
            </a:prstGeom>
          </p:spPr>
        </p:pic>
        <p:pic>
          <p:nvPicPr>
            <p:cNvPr id="9" name="Picture 8" descr="A pixelated video game&#10;&#10;Description automatically generated">
              <a:extLst>
                <a:ext uri="{FF2B5EF4-FFF2-40B4-BE49-F238E27FC236}">
                  <a16:creationId xmlns:a16="http://schemas.microsoft.com/office/drawing/2014/main" id="{ED164A30-6FC9-D295-25FB-C122D7B39826}"/>
                </a:ext>
              </a:extLst>
            </p:cNvPr>
            <p:cNvPicPr>
              <a:picLocks noChangeAspect="1"/>
            </p:cNvPicPr>
            <p:nvPr/>
          </p:nvPicPr>
          <p:blipFill>
            <a:blip r:embed="rId6"/>
            <a:stretch>
              <a:fillRect/>
            </a:stretch>
          </p:blipFill>
          <p:spPr>
            <a:xfrm>
              <a:off x="9715500" y="4159500"/>
              <a:ext cx="1270000" cy="1270000"/>
            </a:xfrm>
            <a:prstGeom prst="rect">
              <a:avLst/>
            </a:prstGeom>
          </p:spPr>
        </p:pic>
        <p:pic>
          <p:nvPicPr>
            <p:cNvPr id="11" name="Picture 10" descr="A pixelated cartoon of a bird&#10;&#10;Description automatically generated">
              <a:extLst>
                <a:ext uri="{FF2B5EF4-FFF2-40B4-BE49-F238E27FC236}">
                  <a16:creationId xmlns:a16="http://schemas.microsoft.com/office/drawing/2014/main" id="{CF8E4CB5-1939-7E39-B7DA-CC55B2C422EA}"/>
                </a:ext>
              </a:extLst>
            </p:cNvPr>
            <p:cNvPicPr>
              <a:picLocks noChangeAspect="1"/>
            </p:cNvPicPr>
            <p:nvPr/>
          </p:nvPicPr>
          <p:blipFill>
            <a:blip r:embed="rId7"/>
            <a:stretch>
              <a:fillRect/>
            </a:stretch>
          </p:blipFill>
          <p:spPr>
            <a:xfrm>
              <a:off x="5933951" y="-14356"/>
              <a:ext cx="1270000" cy="1270000"/>
            </a:xfrm>
            <a:prstGeom prst="rect">
              <a:avLst/>
            </a:prstGeom>
          </p:spPr>
        </p:pic>
        <p:pic>
          <p:nvPicPr>
            <p:cNvPr id="13" name="Picture 12" descr="A pixelated cartoon of a blue and yellow animal&#10;&#10;Description automatically generated">
              <a:extLst>
                <a:ext uri="{FF2B5EF4-FFF2-40B4-BE49-F238E27FC236}">
                  <a16:creationId xmlns:a16="http://schemas.microsoft.com/office/drawing/2014/main" id="{2BA06451-45B9-692C-44B2-45937EA596C6}"/>
                </a:ext>
              </a:extLst>
            </p:cNvPr>
            <p:cNvPicPr>
              <a:picLocks noChangeAspect="1"/>
            </p:cNvPicPr>
            <p:nvPr/>
          </p:nvPicPr>
          <p:blipFill>
            <a:blip r:embed="rId8"/>
            <a:stretch>
              <a:fillRect/>
            </a:stretch>
          </p:blipFill>
          <p:spPr>
            <a:xfrm>
              <a:off x="2499062" y="944907"/>
              <a:ext cx="1270000" cy="1270000"/>
            </a:xfrm>
            <a:prstGeom prst="rect">
              <a:avLst/>
            </a:prstGeom>
          </p:spPr>
        </p:pic>
        <p:pic>
          <p:nvPicPr>
            <p:cNvPr id="15" name="Picture 14" descr="A pixel art of a bird&#10;&#10;Description automatically generated">
              <a:extLst>
                <a:ext uri="{FF2B5EF4-FFF2-40B4-BE49-F238E27FC236}">
                  <a16:creationId xmlns:a16="http://schemas.microsoft.com/office/drawing/2014/main" id="{44AAB0EF-4911-B8FA-95E7-B997D4D56C1B}"/>
                </a:ext>
              </a:extLst>
            </p:cNvPr>
            <p:cNvPicPr>
              <a:picLocks noChangeAspect="1"/>
            </p:cNvPicPr>
            <p:nvPr/>
          </p:nvPicPr>
          <p:blipFill>
            <a:blip r:embed="rId9"/>
            <a:stretch>
              <a:fillRect/>
            </a:stretch>
          </p:blipFill>
          <p:spPr>
            <a:xfrm>
              <a:off x="5663200" y="3619500"/>
              <a:ext cx="1080000" cy="1080000"/>
            </a:xfrm>
            <a:prstGeom prst="rect">
              <a:avLst/>
            </a:prstGeom>
          </p:spPr>
        </p:pic>
        <p:pic>
          <p:nvPicPr>
            <p:cNvPr id="17" name="Picture 16" descr="A pixel art of a reindeer&#10;&#10;Description automatically generated">
              <a:extLst>
                <a:ext uri="{FF2B5EF4-FFF2-40B4-BE49-F238E27FC236}">
                  <a16:creationId xmlns:a16="http://schemas.microsoft.com/office/drawing/2014/main" id="{90729D6F-6CD1-A526-BE3B-4AC718F6E04D}"/>
                </a:ext>
              </a:extLst>
            </p:cNvPr>
            <p:cNvPicPr>
              <a:picLocks noChangeAspect="1"/>
            </p:cNvPicPr>
            <p:nvPr/>
          </p:nvPicPr>
          <p:blipFill>
            <a:blip r:embed="rId10"/>
            <a:stretch>
              <a:fillRect/>
            </a:stretch>
          </p:blipFill>
          <p:spPr>
            <a:xfrm>
              <a:off x="1104900" y="4254500"/>
              <a:ext cx="1270000" cy="1270000"/>
            </a:xfrm>
            <a:prstGeom prst="rect">
              <a:avLst/>
            </a:prstGeom>
          </p:spPr>
        </p:pic>
        <p:sp>
          <p:nvSpPr>
            <p:cNvPr id="18" name="TextBox 17">
              <a:extLst>
                <a:ext uri="{FF2B5EF4-FFF2-40B4-BE49-F238E27FC236}">
                  <a16:creationId xmlns:a16="http://schemas.microsoft.com/office/drawing/2014/main" id="{A9ABEDA2-894B-9A67-CC9D-6727E17F3851}"/>
                </a:ext>
              </a:extLst>
            </p:cNvPr>
            <p:cNvSpPr txBox="1"/>
            <p:nvPr/>
          </p:nvSpPr>
          <p:spPr>
            <a:xfrm>
              <a:off x="5663200" y="4421257"/>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Walrus</a:t>
              </a:r>
            </a:p>
          </p:txBody>
        </p:sp>
        <p:sp>
          <p:nvSpPr>
            <p:cNvPr id="19" name="TextBox 18">
              <a:extLst>
                <a:ext uri="{FF2B5EF4-FFF2-40B4-BE49-F238E27FC236}">
                  <a16:creationId xmlns:a16="http://schemas.microsoft.com/office/drawing/2014/main" id="{6439E199-BCD2-3FA6-F7CC-67581478E80B}"/>
                </a:ext>
              </a:extLst>
            </p:cNvPr>
            <p:cNvSpPr txBox="1"/>
            <p:nvPr/>
          </p:nvSpPr>
          <p:spPr>
            <a:xfrm>
              <a:off x="9543475" y="5195957"/>
              <a:ext cx="15632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Artic fox</a:t>
              </a:r>
            </a:p>
          </p:txBody>
        </p:sp>
        <p:sp>
          <p:nvSpPr>
            <p:cNvPr id="20" name="TextBox 19">
              <a:extLst>
                <a:ext uri="{FF2B5EF4-FFF2-40B4-BE49-F238E27FC236}">
                  <a16:creationId xmlns:a16="http://schemas.microsoft.com/office/drawing/2014/main" id="{56622B31-E4F4-421E-B3C8-79FDB555CE7C}"/>
                </a:ext>
              </a:extLst>
            </p:cNvPr>
            <p:cNvSpPr txBox="1"/>
            <p:nvPr/>
          </p:nvSpPr>
          <p:spPr>
            <a:xfrm>
              <a:off x="6503174" y="1728857"/>
              <a:ext cx="13388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Penguin</a:t>
              </a:r>
            </a:p>
          </p:txBody>
        </p:sp>
        <p:sp>
          <p:nvSpPr>
            <p:cNvPr id="21" name="TextBox 20">
              <a:extLst>
                <a:ext uri="{FF2B5EF4-FFF2-40B4-BE49-F238E27FC236}">
                  <a16:creationId xmlns:a16="http://schemas.microsoft.com/office/drawing/2014/main" id="{60727D39-6F27-AA5C-02B1-C5849AC1F2FE}"/>
                </a:ext>
              </a:extLst>
            </p:cNvPr>
            <p:cNvSpPr txBox="1"/>
            <p:nvPr/>
          </p:nvSpPr>
          <p:spPr>
            <a:xfrm>
              <a:off x="2475632" y="20481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Sealion</a:t>
              </a:r>
            </a:p>
          </p:txBody>
        </p:sp>
        <p:sp>
          <p:nvSpPr>
            <p:cNvPr id="22" name="TextBox 21">
              <a:extLst>
                <a:ext uri="{FF2B5EF4-FFF2-40B4-BE49-F238E27FC236}">
                  <a16:creationId xmlns:a16="http://schemas.microsoft.com/office/drawing/2014/main" id="{FA5EFC43-71C5-609D-3CDE-67740C1659FC}"/>
                </a:ext>
              </a:extLst>
            </p:cNvPr>
            <p:cNvSpPr txBox="1"/>
            <p:nvPr/>
          </p:nvSpPr>
          <p:spPr>
            <a:xfrm>
              <a:off x="974306" y="5306944"/>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Reindeer</a:t>
              </a:r>
            </a:p>
          </p:txBody>
        </p:sp>
        <p:sp>
          <p:nvSpPr>
            <p:cNvPr id="23" name="TextBox 22">
              <a:extLst>
                <a:ext uri="{FF2B5EF4-FFF2-40B4-BE49-F238E27FC236}">
                  <a16:creationId xmlns:a16="http://schemas.microsoft.com/office/drawing/2014/main" id="{4CCBDF62-2B8C-89F6-6EC7-6FD4610B2CA1}"/>
                </a:ext>
              </a:extLst>
            </p:cNvPr>
            <p:cNvSpPr txBox="1"/>
            <p:nvPr/>
          </p:nvSpPr>
          <p:spPr>
            <a:xfrm>
              <a:off x="4258461" y="2520674"/>
              <a:ext cx="85792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a:t>
              </a:r>
            </a:p>
          </p:txBody>
        </p:sp>
      </p:grpSp>
      <p:grpSp>
        <p:nvGrpSpPr>
          <p:cNvPr id="24" name="Group 23">
            <a:extLst>
              <a:ext uri="{FF2B5EF4-FFF2-40B4-BE49-F238E27FC236}">
                <a16:creationId xmlns:a16="http://schemas.microsoft.com/office/drawing/2014/main" id="{ED8BAF2C-5160-52F6-70FC-C99E56F16D63}"/>
              </a:ext>
            </a:extLst>
          </p:cNvPr>
          <p:cNvGrpSpPr/>
          <p:nvPr/>
        </p:nvGrpSpPr>
        <p:grpSpPr>
          <a:xfrm>
            <a:off x="217854" y="180532"/>
            <a:ext cx="3255854" cy="686976"/>
            <a:chOff x="217854" y="180532"/>
            <a:chExt cx="3255854" cy="686976"/>
          </a:xfrm>
        </p:grpSpPr>
        <p:pic>
          <p:nvPicPr>
            <p:cNvPr id="25" name="Picture 24" descr="A rectangular frame with a white background&#10;&#10;Description automatically generated">
              <a:extLst>
                <a:ext uri="{FF2B5EF4-FFF2-40B4-BE49-F238E27FC236}">
                  <a16:creationId xmlns:a16="http://schemas.microsoft.com/office/drawing/2014/main" id="{ED9A10AF-3E8A-E0F7-D710-939F8C201BB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6" name="Text Placeholder 10">
              <a:extLst>
                <a:ext uri="{FF2B5EF4-FFF2-40B4-BE49-F238E27FC236}">
                  <a16:creationId xmlns:a16="http://schemas.microsoft.com/office/drawing/2014/main" id="{81C163EE-301C-27DF-8B2D-1206FEDDDEE2}"/>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TUNDRA</a:t>
              </a:r>
            </a:p>
          </p:txBody>
        </p:sp>
      </p:grpSp>
      <p:grpSp>
        <p:nvGrpSpPr>
          <p:cNvPr id="32" name="Group 31">
            <a:extLst>
              <a:ext uri="{FF2B5EF4-FFF2-40B4-BE49-F238E27FC236}">
                <a16:creationId xmlns:a16="http://schemas.microsoft.com/office/drawing/2014/main" id="{D72C92AE-FFA7-973A-715E-6B817D0734B6}"/>
              </a:ext>
            </a:extLst>
          </p:cNvPr>
          <p:cNvGrpSpPr/>
          <p:nvPr/>
        </p:nvGrpSpPr>
        <p:grpSpPr>
          <a:xfrm>
            <a:off x="2388479" y="7200507"/>
            <a:ext cx="7415041" cy="5492374"/>
            <a:chOff x="2388479" y="1042342"/>
            <a:chExt cx="7415041" cy="5492374"/>
          </a:xfrm>
        </p:grpSpPr>
        <p:pic>
          <p:nvPicPr>
            <p:cNvPr id="33" name="Picture 32">
              <a:extLst>
                <a:ext uri="{FF2B5EF4-FFF2-40B4-BE49-F238E27FC236}">
                  <a16:creationId xmlns:a16="http://schemas.microsoft.com/office/drawing/2014/main" id="{24B587F6-8D95-8D8D-C013-FF56DE29E123}"/>
                </a:ext>
              </a:extLst>
            </p:cNvPr>
            <p:cNvPicPr>
              <a:picLocks noChangeAspect="1"/>
            </p:cNvPicPr>
            <p:nvPr/>
          </p:nvPicPr>
          <p:blipFill>
            <a:blip r:embed="rId12"/>
            <a:srcRect/>
            <a:stretch/>
          </p:blipFill>
          <p:spPr>
            <a:xfrm>
              <a:off x="2388479" y="1042342"/>
              <a:ext cx="7415041" cy="5492374"/>
            </a:xfrm>
            <a:prstGeom prst="rect">
              <a:avLst/>
            </a:prstGeom>
          </p:spPr>
        </p:pic>
        <p:sp>
          <p:nvSpPr>
            <p:cNvPr id="35" name="TextBox 34">
              <a:extLst>
                <a:ext uri="{FF2B5EF4-FFF2-40B4-BE49-F238E27FC236}">
                  <a16:creationId xmlns:a16="http://schemas.microsoft.com/office/drawing/2014/main" id="{3850A6B5-EEF5-BAF2-6ADB-1231BF9A528B}"/>
                </a:ext>
              </a:extLst>
            </p:cNvPr>
            <p:cNvSpPr txBox="1"/>
            <p:nvPr/>
          </p:nvSpPr>
          <p:spPr>
            <a:xfrm>
              <a:off x="2959675" y="1590085"/>
              <a:ext cx="6273226" cy="3419743"/>
            </a:xfrm>
            <a:prstGeom prst="rect">
              <a:avLst/>
            </a:prstGeom>
            <a:noFill/>
          </p:spPr>
          <p:txBody>
            <a:bodyPr wrap="square" rtlCol="0">
              <a:noAutofit/>
            </a:bodyPr>
            <a:lstStyle/>
            <a:p>
              <a:pPr>
                <a:lnSpc>
                  <a:spcPct val="80000"/>
                </a:lnSpc>
              </a:pP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Freezing temperatures, high winds, and little precipitation.</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Permafrost: a layer of frozen soil that never thaws.</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Not have much biodiversity and vegetation is simple, including shrubs, grasses, mosses, and lichens.</a:t>
              </a: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a:p>
              <a:pPr>
                <a:lnSpc>
                  <a:spcPct val="80000"/>
                </a:lnSpc>
              </a:pP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p:txBody>
        </p:sp>
      </p:grpSp>
      <p:grpSp>
        <p:nvGrpSpPr>
          <p:cNvPr id="4" name="Group 35">
            <a:extLst>
              <a:ext uri="{FF2B5EF4-FFF2-40B4-BE49-F238E27FC236}">
                <a16:creationId xmlns:a16="http://schemas.microsoft.com/office/drawing/2014/main" id="{EC927113-619F-A50E-FF76-4EE0F63B90D7}"/>
              </a:ext>
            </a:extLst>
          </p:cNvPr>
          <p:cNvGrpSpPr/>
          <p:nvPr/>
        </p:nvGrpSpPr>
        <p:grpSpPr>
          <a:xfrm>
            <a:off x="-11405" y="0"/>
            <a:ext cx="3441290" cy="6857999"/>
            <a:chOff x="2883" y="0"/>
            <a:chExt cx="3441290" cy="6857999"/>
          </a:xfrm>
        </p:grpSpPr>
        <p:pic>
          <p:nvPicPr>
            <p:cNvPr id="6" name="Picture 5">
              <a:extLst>
                <a:ext uri="{FF2B5EF4-FFF2-40B4-BE49-F238E27FC236}">
                  <a16:creationId xmlns:a16="http://schemas.microsoft.com/office/drawing/2014/main" id="{C4A46DE3-8744-D3E2-4D5B-B1297D590448}"/>
                </a:ext>
              </a:extLst>
            </p:cNvPr>
            <p:cNvPicPr>
              <a:picLocks noChangeAspect="1"/>
            </p:cNvPicPr>
            <p:nvPr/>
          </p:nvPicPr>
          <p:blipFill>
            <a:blip r:embed="rId13"/>
            <a:srcRect/>
            <a:stretch/>
          </p:blipFill>
          <p:spPr>
            <a:xfrm>
              <a:off x="2883" y="0"/>
              <a:ext cx="3441290" cy="6857999"/>
            </a:xfrm>
            <a:prstGeom prst="rect">
              <a:avLst/>
            </a:prstGeom>
            <a:solidFill>
              <a:srgbClr val="4F4F57"/>
            </a:solidFill>
          </p:spPr>
        </p:pic>
        <p:sp>
          <p:nvSpPr>
            <p:cNvPr id="8" name="TextBox 7">
              <a:extLst>
                <a:ext uri="{FF2B5EF4-FFF2-40B4-BE49-F238E27FC236}">
                  <a16:creationId xmlns:a16="http://schemas.microsoft.com/office/drawing/2014/main" id="{683D1F6C-0A42-B0D3-A034-D321A23347BE}"/>
                </a:ext>
              </a:extLst>
            </p:cNvPr>
            <p:cNvSpPr txBox="1"/>
            <p:nvPr/>
          </p:nvSpPr>
          <p:spPr>
            <a:xfrm>
              <a:off x="131233" y="3823539"/>
              <a:ext cx="3101937"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Walruses adapt with blubber for insulation and buoyancy, long tusks for digging through ice and hurling themselves onto ice floes, and whiskers that locate prey in the dark and murky waters.</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0" name="Picture 9" descr="A cartoon of a sea animal&#10;&#10;Description automatically generated">
              <a:extLst>
                <a:ext uri="{FF2B5EF4-FFF2-40B4-BE49-F238E27FC236}">
                  <a16:creationId xmlns:a16="http://schemas.microsoft.com/office/drawing/2014/main" id="{92B1350C-26A6-9DB7-4A04-24187CDFFDF4}"/>
                </a:ext>
              </a:extLst>
            </p:cNvPr>
            <p:cNvPicPr>
              <a:picLocks noChangeAspect="1"/>
            </p:cNvPicPr>
            <p:nvPr/>
          </p:nvPicPr>
          <p:blipFill>
            <a:blip r:embed="rId14"/>
            <a:stretch>
              <a:fillRect/>
            </a:stretch>
          </p:blipFill>
          <p:spPr>
            <a:xfrm>
              <a:off x="290772" y="795736"/>
              <a:ext cx="2779961" cy="2779961"/>
            </a:xfrm>
            <a:prstGeom prst="rect">
              <a:avLst/>
            </a:prstGeom>
          </p:spPr>
        </p:pic>
      </p:grpSp>
    </p:spTree>
    <p:extLst>
      <p:ext uri="{BB962C8B-B14F-4D97-AF65-F5344CB8AC3E}">
        <p14:creationId xmlns:p14="http://schemas.microsoft.com/office/powerpoint/2010/main" val="16036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7CB52B-821F-14B4-2F8F-7CB982F6E540}"/>
              </a:ext>
            </a:extLst>
          </p:cNvPr>
          <p:cNvGrpSpPr/>
          <p:nvPr/>
        </p:nvGrpSpPr>
        <p:grpSpPr>
          <a:xfrm>
            <a:off x="0" y="0"/>
            <a:ext cx="12192000" cy="11599817"/>
            <a:chOff x="0" y="0"/>
            <a:chExt cx="12192000" cy="11599817"/>
          </a:xfrm>
        </p:grpSpPr>
        <p:pic>
          <p:nvPicPr>
            <p:cNvPr id="7" name="Picture 6" descr="A screenshot of a video game&#10;&#10;Description automatically generated">
              <a:extLst>
                <a:ext uri="{FF2B5EF4-FFF2-40B4-BE49-F238E27FC236}">
                  <a16:creationId xmlns:a16="http://schemas.microsoft.com/office/drawing/2014/main" id="{BBD9E06F-B0E9-A331-4DEC-0ABACDC13796}"/>
                </a:ext>
              </a:extLst>
            </p:cNvPr>
            <p:cNvPicPr>
              <a:picLocks noChangeAspect="1"/>
            </p:cNvPicPr>
            <p:nvPr/>
          </p:nvPicPr>
          <p:blipFill rotWithShape="1">
            <a:blip r:embed="rId2"/>
            <a:srcRect b="18992"/>
            <a:stretch/>
          </p:blipFill>
          <p:spPr>
            <a:xfrm>
              <a:off x="0" y="0"/>
              <a:ext cx="12192000" cy="11599817"/>
            </a:xfrm>
            <a:prstGeom prst="rect">
              <a:avLst/>
            </a:prstGeom>
          </p:spPr>
        </p:pic>
        <p:pic>
          <p:nvPicPr>
            <p:cNvPr id="3" name="Picture 2" descr="A pixelated cartoon of a tiger&#10;&#10;Description automatically generated">
              <a:extLst>
                <a:ext uri="{FF2B5EF4-FFF2-40B4-BE49-F238E27FC236}">
                  <a16:creationId xmlns:a16="http://schemas.microsoft.com/office/drawing/2014/main" id="{1444FEC0-0430-FF6C-7A66-0CB4FD87F667}"/>
                </a:ext>
              </a:extLst>
            </p:cNvPr>
            <p:cNvPicPr>
              <a:picLocks noChangeAspect="1"/>
            </p:cNvPicPr>
            <p:nvPr/>
          </p:nvPicPr>
          <p:blipFill>
            <a:blip r:embed="rId3"/>
            <a:stretch>
              <a:fillRect/>
            </a:stretch>
          </p:blipFill>
          <p:spPr>
            <a:xfrm>
              <a:off x="1963249" y="1653721"/>
              <a:ext cx="1080000" cy="1080000"/>
            </a:xfrm>
            <a:prstGeom prst="rect">
              <a:avLst/>
            </a:prstGeom>
          </p:spPr>
        </p:pic>
        <p:pic>
          <p:nvPicPr>
            <p:cNvPr id="9" name="Picture 8" descr="A pixel art of a turtle&#10;&#10;Description automatically generated">
              <a:extLst>
                <a:ext uri="{FF2B5EF4-FFF2-40B4-BE49-F238E27FC236}">
                  <a16:creationId xmlns:a16="http://schemas.microsoft.com/office/drawing/2014/main" id="{4BB55A34-BEE8-F845-3E6F-537D7DFD96B1}"/>
                </a:ext>
              </a:extLst>
            </p:cNvPr>
            <p:cNvPicPr>
              <a:picLocks noChangeAspect="1"/>
            </p:cNvPicPr>
            <p:nvPr/>
          </p:nvPicPr>
          <p:blipFill>
            <a:blip r:embed="rId4"/>
            <a:stretch>
              <a:fillRect/>
            </a:stretch>
          </p:blipFill>
          <p:spPr>
            <a:xfrm>
              <a:off x="4789737" y="708870"/>
              <a:ext cx="1080000" cy="1080000"/>
            </a:xfrm>
            <a:prstGeom prst="rect">
              <a:avLst/>
            </a:prstGeom>
          </p:spPr>
        </p:pic>
        <p:pic>
          <p:nvPicPr>
            <p:cNvPr id="11" name="Picture 10" descr="A pixel art of a cartoon character&#10;&#10;Description automatically generated">
              <a:extLst>
                <a:ext uri="{FF2B5EF4-FFF2-40B4-BE49-F238E27FC236}">
                  <a16:creationId xmlns:a16="http://schemas.microsoft.com/office/drawing/2014/main" id="{6E3BB941-34FB-9BD7-03D6-B3298F0288CA}"/>
                </a:ext>
              </a:extLst>
            </p:cNvPr>
            <p:cNvPicPr>
              <a:picLocks noChangeAspect="1"/>
            </p:cNvPicPr>
            <p:nvPr/>
          </p:nvPicPr>
          <p:blipFill>
            <a:blip r:embed="rId5"/>
            <a:stretch>
              <a:fillRect/>
            </a:stretch>
          </p:blipFill>
          <p:spPr>
            <a:xfrm>
              <a:off x="2933708" y="4131578"/>
              <a:ext cx="1080000" cy="1080000"/>
            </a:xfrm>
            <a:prstGeom prst="rect">
              <a:avLst/>
            </a:prstGeom>
          </p:spPr>
        </p:pic>
        <p:pic>
          <p:nvPicPr>
            <p:cNvPr id="13" name="Picture 12" descr="A pixelated cartoon of a monster&#10;&#10;Description automatically generated">
              <a:extLst>
                <a:ext uri="{FF2B5EF4-FFF2-40B4-BE49-F238E27FC236}">
                  <a16:creationId xmlns:a16="http://schemas.microsoft.com/office/drawing/2014/main" id="{08986098-FEF8-4B8A-3DE6-1DB9B368D55F}"/>
                </a:ext>
              </a:extLst>
            </p:cNvPr>
            <p:cNvPicPr>
              <a:picLocks noChangeAspect="1"/>
            </p:cNvPicPr>
            <p:nvPr/>
          </p:nvPicPr>
          <p:blipFill>
            <a:blip r:embed="rId6"/>
            <a:stretch>
              <a:fillRect/>
            </a:stretch>
          </p:blipFill>
          <p:spPr>
            <a:xfrm>
              <a:off x="5473117" y="2733721"/>
              <a:ext cx="1080000" cy="1080000"/>
            </a:xfrm>
            <a:prstGeom prst="rect">
              <a:avLst/>
            </a:prstGeom>
          </p:spPr>
        </p:pic>
        <p:pic>
          <p:nvPicPr>
            <p:cNvPr id="15" name="Picture 14" descr="A pixelated frog with a crown&#10;&#10;Description automatically generated">
              <a:extLst>
                <a:ext uri="{FF2B5EF4-FFF2-40B4-BE49-F238E27FC236}">
                  <a16:creationId xmlns:a16="http://schemas.microsoft.com/office/drawing/2014/main" id="{23E53809-4128-E624-234C-57FB597952EA}"/>
                </a:ext>
              </a:extLst>
            </p:cNvPr>
            <p:cNvPicPr>
              <a:picLocks noChangeAspect="1"/>
            </p:cNvPicPr>
            <p:nvPr/>
          </p:nvPicPr>
          <p:blipFill>
            <a:blip r:embed="rId7"/>
            <a:stretch>
              <a:fillRect/>
            </a:stretch>
          </p:blipFill>
          <p:spPr>
            <a:xfrm>
              <a:off x="7609376" y="1601290"/>
              <a:ext cx="1080000" cy="1080000"/>
            </a:xfrm>
            <a:prstGeom prst="rect">
              <a:avLst/>
            </a:prstGeom>
          </p:spPr>
        </p:pic>
        <p:pic>
          <p:nvPicPr>
            <p:cNvPr id="17" name="Picture 16" descr="A pixelated video game&#10;&#10;Description automatically generated">
              <a:extLst>
                <a:ext uri="{FF2B5EF4-FFF2-40B4-BE49-F238E27FC236}">
                  <a16:creationId xmlns:a16="http://schemas.microsoft.com/office/drawing/2014/main" id="{AC3E7F55-7F45-3671-0525-23E45DC1C0E8}"/>
                </a:ext>
              </a:extLst>
            </p:cNvPr>
            <p:cNvPicPr>
              <a:picLocks noChangeAspect="1"/>
            </p:cNvPicPr>
            <p:nvPr/>
          </p:nvPicPr>
          <p:blipFill>
            <a:blip r:embed="rId8"/>
            <a:stretch>
              <a:fillRect/>
            </a:stretch>
          </p:blipFill>
          <p:spPr>
            <a:xfrm>
              <a:off x="8291818" y="4332913"/>
              <a:ext cx="1080000" cy="1080000"/>
            </a:xfrm>
            <a:prstGeom prst="rect">
              <a:avLst/>
            </a:prstGeom>
          </p:spPr>
        </p:pic>
        <p:sp>
          <p:nvSpPr>
            <p:cNvPr id="18" name="TextBox 17">
              <a:extLst>
                <a:ext uri="{FF2B5EF4-FFF2-40B4-BE49-F238E27FC236}">
                  <a16:creationId xmlns:a16="http://schemas.microsoft.com/office/drawing/2014/main" id="{22CA22AA-9962-C515-368A-6F145767FCCC}"/>
                </a:ext>
              </a:extLst>
            </p:cNvPr>
            <p:cNvSpPr txBox="1"/>
            <p:nvPr/>
          </p:nvSpPr>
          <p:spPr>
            <a:xfrm>
              <a:off x="5375763" y="3601466"/>
              <a:ext cx="12747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Antlion </a:t>
              </a:r>
            </a:p>
          </p:txBody>
        </p:sp>
        <p:sp>
          <p:nvSpPr>
            <p:cNvPr id="19" name="TextBox 18">
              <a:extLst>
                <a:ext uri="{FF2B5EF4-FFF2-40B4-BE49-F238E27FC236}">
                  <a16:creationId xmlns:a16="http://schemas.microsoft.com/office/drawing/2014/main" id="{179AB31B-E90D-84D5-A8F3-A15445615601}"/>
                </a:ext>
              </a:extLst>
            </p:cNvPr>
            <p:cNvSpPr txBox="1"/>
            <p:nvPr/>
          </p:nvSpPr>
          <p:spPr>
            <a:xfrm>
              <a:off x="7460495" y="2379778"/>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Cactus</a:t>
              </a:r>
            </a:p>
          </p:txBody>
        </p:sp>
        <p:sp>
          <p:nvSpPr>
            <p:cNvPr id="20" name="TextBox 19">
              <a:extLst>
                <a:ext uri="{FF2B5EF4-FFF2-40B4-BE49-F238E27FC236}">
                  <a16:creationId xmlns:a16="http://schemas.microsoft.com/office/drawing/2014/main" id="{53C73FF9-932E-6092-338C-C76A201CCB6B}"/>
                </a:ext>
              </a:extLst>
            </p:cNvPr>
            <p:cNvSpPr txBox="1"/>
            <p:nvPr/>
          </p:nvSpPr>
          <p:spPr>
            <a:xfrm>
              <a:off x="8066047" y="5130277"/>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Scorpion</a:t>
              </a:r>
            </a:p>
          </p:txBody>
        </p:sp>
        <p:sp>
          <p:nvSpPr>
            <p:cNvPr id="21" name="TextBox 20">
              <a:extLst>
                <a:ext uri="{FF2B5EF4-FFF2-40B4-BE49-F238E27FC236}">
                  <a16:creationId xmlns:a16="http://schemas.microsoft.com/office/drawing/2014/main" id="{4A0FC555-B400-FD0F-16E7-902A6A6A1292}"/>
                </a:ext>
              </a:extLst>
            </p:cNvPr>
            <p:cNvSpPr txBox="1"/>
            <p:nvPr/>
          </p:nvSpPr>
          <p:spPr>
            <a:xfrm>
              <a:off x="4792857" y="1552184"/>
              <a:ext cx="10502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Camel</a:t>
              </a:r>
            </a:p>
          </p:txBody>
        </p:sp>
        <p:sp>
          <p:nvSpPr>
            <p:cNvPr id="22" name="TextBox 21">
              <a:extLst>
                <a:ext uri="{FF2B5EF4-FFF2-40B4-BE49-F238E27FC236}">
                  <a16:creationId xmlns:a16="http://schemas.microsoft.com/office/drawing/2014/main" id="{4C254825-A974-1816-F736-1BB2F46D19FE}"/>
                </a:ext>
              </a:extLst>
            </p:cNvPr>
            <p:cNvSpPr txBox="1"/>
            <p:nvPr/>
          </p:nvSpPr>
          <p:spPr>
            <a:xfrm>
              <a:off x="2933708" y="4952164"/>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Larva </a:t>
              </a:r>
            </a:p>
          </p:txBody>
        </p:sp>
        <p:sp>
          <p:nvSpPr>
            <p:cNvPr id="23" name="TextBox 22">
              <a:extLst>
                <a:ext uri="{FF2B5EF4-FFF2-40B4-BE49-F238E27FC236}">
                  <a16:creationId xmlns:a16="http://schemas.microsoft.com/office/drawing/2014/main" id="{2C726902-521B-4ECC-028B-DF0214A25A0F}"/>
                </a:ext>
              </a:extLst>
            </p:cNvPr>
            <p:cNvSpPr txBox="1"/>
            <p:nvPr/>
          </p:nvSpPr>
          <p:spPr>
            <a:xfrm>
              <a:off x="1785745" y="2494189"/>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Pangolin</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DESERT</a:t>
              </a:r>
            </a:p>
          </p:txBody>
        </p:sp>
      </p:grpSp>
      <p:grpSp>
        <p:nvGrpSpPr>
          <p:cNvPr id="2" name="Group 1">
            <a:extLst>
              <a:ext uri="{FF2B5EF4-FFF2-40B4-BE49-F238E27FC236}">
                <a16:creationId xmlns:a16="http://schemas.microsoft.com/office/drawing/2014/main" id="{26865A76-7AEB-EB45-2023-F4A9421E7528}"/>
              </a:ext>
            </a:extLst>
          </p:cNvPr>
          <p:cNvGrpSpPr/>
          <p:nvPr/>
        </p:nvGrpSpPr>
        <p:grpSpPr>
          <a:xfrm>
            <a:off x="2396508" y="7200507"/>
            <a:ext cx="7398983" cy="5492374"/>
            <a:chOff x="2396508" y="1042342"/>
            <a:chExt cx="7398983" cy="5492374"/>
          </a:xfrm>
        </p:grpSpPr>
        <p:pic>
          <p:nvPicPr>
            <p:cNvPr id="8" name="Picture 7">
              <a:extLst>
                <a:ext uri="{FF2B5EF4-FFF2-40B4-BE49-F238E27FC236}">
                  <a16:creationId xmlns:a16="http://schemas.microsoft.com/office/drawing/2014/main" id="{9CA54451-B594-DBF1-4633-A05472D9BA14}"/>
                </a:ext>
              </a:extLst>
            </p:cNvPr>
            <p:cNvPicPr>
              <a:picLocks noChangeAspect="1"/>
            </p:cNvPicPr>
            <p:nvPr/>
          </p:nvPicPr>
          <p:blipFill>
            <a:blip r:embed="rId10"/>
            <a:srcRect/>
            <a:stretch/>
          </p:blipFill>
          <p:spPr>
            <a:xfrm>
              <a:off x="2396508" y="1042342"/>
              <a:ext cx="7398983" cy="5492374"/>
            </a:xfrm>
            <a:prstGeom prst="rect">
              <a:avLst/>
            </a:prstGeom>
          </p:spPr>
        </p:pic>
        <p:sp>
          <p:nvSpPr>
            <p:cNvPr id="10" name="TextBox 9">
              <a:extLst>
                <a:ext uri="{FF2B5EF4-FFF2-40B4-BE49-F238E27FC236}">
                  <a16:creationId xmlns:a16="http://schemas.microsoft.com/office/drawing/2014/main" id="{CDF0DC48-0D04-EBAF-D6AA-7830986047D9}"/>
                </a:ext>
              </a:extLst>
            </p:cNvPr>
            <p:cNvSpPr txBox="1"/>
            <p:nvPr/>
          </p:nvSpPr>
          <p:spPr>
            <a:xfrm>
              <a:off x="3220753" y="1831601"/>
              <a:ext cx="5622164" cy="3178227"/>
            </a:xfrm>
            <a:prstGeom prst="rect">
              <a:avLst/>
            </a:prstGeom>
            <a:noFill/>
          </p:spPr>
          <p:txBody>
            <a:bodyPr wrap="square" rtlCol="0">
              <a:noAutofit/>
            </a:bodyPr>
            <a:lstStyle/>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Scorching temperatures, lack of rainfall, and sparse vegetation.</a:t>
              </a:r>
            </a:p>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Cacti, succulents, and other plants have specialized adaptations for storing water.</a:t>
              </a:r>
              <a:endParaRPr lang="en-GB" sz="4400" dirty="0">
                <a:solidFill>
                  <a:schemeClr val="bg1"/>
                </a:solidFill>
                <a:effectLst>
                  <a:outerShdw dist="50800" dir="2700000" algn="tl" rotWithShape="0">
                    <a:schemeClr val="tx1"/>
                  </a:outerShdw>
                </a:effectLst>
                <a:latin typeface="Pokemon Fire Red" pitchFamily="2" charset="0"/>
              </a:endParaRPr>
            </a:p>
          </p:txBody>
        </p:sp>
      </p:grpSp>
    </p:spTree>
    <p:extLst>
      <p:ext uri="{BB962C8B-B14F-4D97-AF65-F5344CB8AC3E}">
        <p14:creationId xmlns:p14="http://schemas.microsoft.com/office/powerpoint/2010/main" val="97565183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67407 L 0 -0.0037 " pathEditMode="relative" rAng="0" ptsTypes="AA">
                                          <p:cBhvr>
                                            <p:cTn id="10" dur="5000" fill="hold"/>
                                            <p:tgtEl>
                                              <p:spTgt spid="25"/>
                                            </p:tgtEl>
                                            <p:attrNameLst>
                                              <p:attrName>ppt_x</p:attrName>
                                              <p:attrName>ppt_y</p:attrName>
                                            </p:attrNameLst>
                                          </p:cBhvr>
                                          <p:rCtr x="0" y="33519"/>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5"/>
                                            </p:tgtEl>
                                            <p:attrNameLst>
                                              <p:attrName>style.opacity</p:attrName>
                                            </p:attrNameLst>
                                          </p:cBhvr>
                                          <p:to>
                                            <p:strVal val="0.5"/>
                                          </p:to>
                                        </p:set>
                                        <p:animEffect filter="image" prLst="opacity: 0.5">
                                          <p:cBhvr rctx="IE">
                                            <p:cTn id="15" dur="indefinite"/>
                                            <p:tgtEl>
                                              <p:spTgt spid="25"/>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67407 L 0 -0.0037 " pathEditMode="relative" rAng="0" ptsTypes="AA">
                                          <p:cBhvr>
                                            <p:cTn id="10" dur="5000" fill="hold"/>
                                            <p:tgtEl>
                                              <p:spTgt spid="25"/>
                                            </p:tgtEl>
                                            <p:attrNameLst>
                                              <p:attrName>ppt_x</p:attrName>
                                              <p:attrName>ppt_y</p:attrName>
                                            </p:attrNameLst>
                                          </p:cBhvr>
                                          <p:rCtr x="0" y="33519"/>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5"/>
                                            </p:tgtEl>
                                            <p:attrNameLst>
                                              <p:attrName>style.opacity</p:attrName>
                                            </p:attrNameLst>
                                          </p:cBhvr>
                                          <p:to>
                                            <p:strVal val="0.5"/>
                                          </p:to>
                                        </p:set>
                                        <p:animEffect filter="image" prLst="opacity: 0.5">
                                          <p:cBhvr rctx="IE">
                                            <p:cTn id="15" dur="indefinite"/>
                                            <p:tgtEl>
                                              <p:spTgt spid="25"/>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7CB52B-821F-14B4-2F8F-7CB982F6E540}"/>
              </a:ext>
            </a:extLst>
          </p:cNvPr>
          <p:cNvGrpSpPr/>
          <p:nvPr/>
        </p:nvGrpSpPr>
        <p:grpSpPr>
          <a:xfrm>
            <a:off x="-2829153" y="-1814179"/>
            <a:ext cx="17850307" cy="16983293"/>
            <a:chOff x="0" y="0"/>
            <a:chExt cx="12192000" cy="11599817"/>
          </a:xfrm>
        </p:grpSpPr>
        <p:pic>
          <p:nvPicPr>
            <p:cNvPr id="7" name="Picture 6" descr="A screenshot of a video game&#10;&#10;Description automatically generated">
              <a:extLst>
                <a:ext uri="{FF2B5EF4-FFF2-40B4-BE49-F238E27FC236}">
                  <a16:creationId xmlns:a16="http://schemas.microsoft.com/office/drawing/2014/main" id="{BBD9E06F-B0E9-A331-4DEC-0ABACDC13796}"/>
                </a:ext>
              </a:extLst>
            </p:cNvPr>
            <p:cNvPicPr>
              <a:picLocks noChangeAspect="1"/>
            </p:cNvPicPr>
            <p:nvPr/>
          </p:nvPicPr>
          <p:blipFill rotWithShape="1">
            <a:blip r:embed="rId2"/>
            <a:srcRect b="18992"/>
            <a:stretch/>
          </p:blipFill>
          <p:spPr>
            <a:xfrm>
              <a:off x="0" y="0"/>
              <a:ext cx="12192000" cy="11599817"/>
            </a:xfrm>
            <a:prstGeom prst="rect">
              <a:avLst/>
            </a:prstGeom>
          </p:spPr>
        </p:pic>
        <p:pic>
          <p:nvPicPr>
            <p:cNvPr id="3" name="Picture 2" descr="A pixelated cartoon of a tiger&#10;&#10;Description automatically generated">
              <a:extLst>
                <a:ext uri="{FF2B5EF4-FFF2-40B4-BE49-F238E27FC236}">
                  <a16:creationId xmlns:a16="http://schemas.microsoft.com/office/drawing/2014/main" id="{1444FEC0-0430-FF6C-7A66-0CB4FD87F667}"/>
                </a:ext>
              </a:extLst>
            </p:cNvPr>
            <p:cNvPicPr>
              <a:picLocks noChangeAspect="1"/>
            </p:cNvPicPr>
            <p:nvPr/>
          </p:nvPicPr>
          <p:blipFill>
            <a:blip r:embed="rId3"/>
            <a:stretch>
              <a:fillRect/>
            </a:stretch>
          </p:blipFill>
          <p:spPr>
            <a:xfrm>
              <a:off x="1963249" y="1653721"/>
              <a:ext cx="1080000" cy="1080000"/>
            </a:xfrm>
            <a:prstGeom prst="rect">
              <a:avLst/>
            </a:prstGeom>
          </p:spPr>
        </p:pic>
        <p:pic>
          <p:nvPicPr>
            <p:cNvPr id="9" name="Picture 8" descr="A pixel art of a turtle&#10;&#10;Description automatically generated">
              <a:extLst>
                <a:ext uri="{FF2B5EF4-FFF2-40B4-BE49-F238E27FC236}">
                  <a16:creationId xmlns:a16="http://schemas.microsoft.com/office/drawing/2014/main" id="{4BB55A34-BEE8-F845-3E6F-537D7DFD96B1}"/>
                </a:ext>
              </a:extLst>
            </p:cNvPr>
            <p:cNvPicPr>
              <a:picLocks noChangeAspect="1"/>
            </p:cNvPicPr>
            <p:nvPr/>
          </p:nvPicPr>
          <p:blipFill>
            <a:blip r:embed="rId4"/>
            <a:stretch>
              <a:fillRect/>
            </a:stretch>
          </p:blipFill>
          <p:spPr>
            <a:xfrm>
              <a:off x="4789737" y="708870"/>
              <a:ext cx="1080000" cy="1080000"/>
            </a:xfrm>
            <a:prstGeom prst="rect">
              <a:avLst/>
            </a:prstGeom>
          </p:spPr>
        </p:pic>
        <p:pic>
          <p:nvPicPr>
            <p:cNvPr id="11" name="Picture 10" descr="A pixel art of a cartoon character&#10;&#10;Description automatically generated">
              <a:extLst>
                <a:ext uri="{FF2B5EF4-FFF2-40B4-BE49-F238E27FC236}">
                  <a16:creationId xmlns:a16="http://schemas.microsoft.com/office/drawing/2014/main" id="{6E3BB941-34FB-9BD7-03D6-B3298F0288CA}"/>
                </a:ext>
              </a:extLst>
            </p:cNvPr>
            <p:cNvPicPr>
              <a:picLocks noChangeAspect="1"/>
            </p:cNvPicPr>
            <p:nvPr/>
          </p:nvPicPr>
          <p:blipFill>
            <a:blip r:embed="rId5"/>
            <a:stretch>
              <a:fillRect/>
            </a:stretch>
          </p:blipFill>
          <p:spPr>
            <a:xfrm>
              <a:off x="2933708" y="4131578"/>
              <a:ext cx="1080000" cy="1080000"/>
            </a:xfrm>
            <a:prstGeom prst="rect">
              <a:avLst/>
            </a:prstGeom>
          </p:spPr>
        </p:pic>
        <p:pic>
          <p:nvPicPr>
            <p:cNvPr id="13" name="Picture 12" descr="A pixelated cartoon of a monster&#10;&#10;Description automatically generated">
              <a:extLst>
                <a:ext uri="{FF2B5EF4-FFF2-40B4-BE49-F238E27FC236}">
                  <a16:creationId xmlns:a16="http://schemas.microsoft.com/office/drawing/2014/main" id="{08986098-FEF8-4B8A-3DE6-1DB9B368D55F}"/>
                </a:ext>
              </a:extLst>
            </p:cNvPr>
            <p:cNvPicPr>
              <a:picLocks noChangeAspect="1"/>
            </p:cNvPicPr>
            <p:nvPr/>
          </p:nvPicPr>
          <p:blipFill>
            <a:blip r:embed="rId6"/>
            <a:stretch>
              <a:fillRect/>
            </a:stretch>
          </p:blipFill>
          <p:spPr>
            <a:xfrm>
              <a:off x="5473117" y="2733721"/>
              <a:ext cx="1080000" cy="1080000"/>
            </a:xfrm>
            <a:prstGeom prst="rect">
              <a:avLst/>
            </a:prstGeom>
          </p:spPr>
        </p:pic>
        <p:pic>
          <p:nvPicPr>
            <p:cNvPr id="15" name="Picture 14" descr="A pixelated frog with a crown&#10;&#10;Description automatically generated">
              <a:extLst>
                <a:ext uri="{FF2B5EF4-FFF2-40B4-BE49-F238E27FC236}">
                  <a16:creationId xmlns:a16="http://schemas.microsoft.com/office/drawing/2014/main" id="{23E53809-4128-E624-234C-57FB597952EA}"/>
                </a:ext>
              </a:extLst>
            </p:cNvPr>
            <p:cNvPicPr>
              <a:picLocks noChangeAspect="1"/>
            </p:cNvPicPr>
            <p:nvPr/>
          </p:nvPicPr>
          <p:blipFill>
            <a:blip r:embed="rId7"/>
            <a:stretch>
              <a:fillRect/>
            </a:stretch>
          </p:blipFill>
          <p:spPr>
            <a:xfrm>
              <a:off x="7609376" y="1601290"/>
              <a:ext cx="1080000" cy="1080000"/>
            </a:xfrm>
            <a:prstGeom prst="rect">
              <a:avLst/>
            </a:prstGeom>
          </p:spPr>
        </p:pic>
        <p:pic>
          <p:nvPicPr>
            <p:cNvPr id="17" name="Picture 16" descr="A pixelated video game&#10;&#10;Description automatically generated">
              <a:extLst>
                <a:ext uri="{FF2B5EF4-FFF2-40B4-BE49-F238E27FC236}">
                  <a16:creationId xmlns:a16="http://schemas.microsoft.com/office/drawing/2014/main" id="{AC3E7F55-7F45-3671-0525-23E45DC1C0E8}"/>
                </a:ext>
              </a:extLst>
            </p:cNvPr>
            <p:cNvPicPr>
              <a:picLocks noChangeAspect="1"/>
            </p:cNvPicPr>
            <p:nvPr/>
          </p:nvPicPr>
          <p:blipFill>
            <a:blip r:embed="rId8"/>
            <a:stretch>
              <a:fillRect/>
            </a:stretch>
          </p:blipFill>
          <p:spPr>
            <a:xfrm>
              <a:off x="8291818" y="4332913"/>
              <a:ext cx="1080000" cy="1080000"/>
            </a:xfrm>
            <a:prstGeom prst="rect">
              <a:avLst/>
            </a:prstGeom>
          </p:spPr>
        </p:pic>
        <p:sp>
          <p:nvSpPr>
            <p:cNvPr id="18" name="TextBox 17">
              <a:extLst>
                <a:ext uri="{FF2B5EF4-FFF2-40B4-BE49-F238E27FC236}">
                  <a16:creationId xmlns:a16="http://schemas.microsoft.com/office/drawing/2014/main" id="{22CA22AA-9962-C515-368A-6F145767FCCC}"/>
                </a:ext>
              </a:extLst>
            </p:cNvPr>
            <p:cNvSpPr txBox="1"/>
            <p:nvPr/>
          </p:nvSpPr>
          <p:spPr>
            <a:xfrm>
              <a:off x="5447505" y="3601466"/>
              <a:ext cx="1131223"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Antlion </a:t>
              </a:r>
            </a:p>
          </p:txBody>
        </p:sp>
        <p:sp>
          <p:nvSpPr>
            <p:cNvPr id="19" name="TextBox 18">
              <a:extLst>
                <a:ext uri="{FF2B5EF4-FFF2-40B4-BE49-F238E27FC236}">
                  <a16:creationId xmlns:a16="http://schemas.microsoft.com/office/drawing/2014/main" id="{179AB31B-E90D-84D5-A8F3-A15445615601}"/>
                </a:ext>
              </a:extLst>
            </p:cNvPr>
            <p:cNvSpPr txBox="1"/>
            <p:nvPr/>
          </p:nvSpPr>
          <p:spPr>
            <a:xfrm>
              <a:off x="7532239" y="2379778"/>
              <a:ext cx="1131223"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Cactus</a:t>
              </a:r>
            </a:p>
          </p:txBody>
        </p:sp>
        <p:sp>
          <p:nvSpPr>
            <p:cNvPr id="20" name="TextBox 19">
              <a:extLst>
                <a:ext uri="{FF2B5EF4-FFF2-40B4-BE49-F238E27FC236}">
                  <a16:creationId xmlns:a16="http://schemas.microsoft.com/office/drawing/2014/main" id="{53C73FF9-932E-6092-338C-C76A201CCB6B}"/>
                </a:ext>
              </a:extLst>
            </p:cNvPr>
            <p:cNvSpPr txBox="1"/>
            <p:nvPr/>
          </p:nvSpPr>
          <p:spPr>
            <a:xfrm>
              <a:off x="8147784" y="5130277"/>
              <a:ext cx="136771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Scorpion</a:t>
              </a:r>
            </a:p>
          </p:txBody>
        </p:sp>
        <p:sp>
          <p:nvSpPr>
            <p:cNvPr id="21" name="TextBox 20">
              <a:extLst>
                <a:ext uri="{FF2B5EF4-FFF2-40B4-BE49-F238E27FC236}">
                  <a16:creationId xmlns:a16="http://schemas.microsoft.com/office/drawing/2014/main" id="{4A0FC555-B400-FD0F-16E7-902A6A6A1292}"/>
                </a:ext>
              </a:extLst>
            </p:cNvPr>
            <p:cNvSpPr txBox="1"/>
            <p:nvPr/>
          </p:nvSpPr>
          <p:spPr>
            <a:xfrm>
              <a:off x="4855856" y="1552184"/>
              <a:ext cx="92429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Camel</a:t>
              </a:r>
            </a:p>
          </p:txBody>
        </p:sp>
        <p:sp>
          <p:nvSpPr>
            <p:cNvPr id="22" name="TextBox 21">
              <a:extLst>
                <a:ext uri="{FF2B5EF4-FFF2-40B4-BE49-F238E27FC236}">
                  <a16:creationId xmlns:a16="http://schemas.microsoft.com/office/drawing/2014/main" id="{4C254825-A974-1816-F736-1BB2F46D19FE}"/>
                </a:ext>
              </a:extLst>
            </p:cNvPr>
            <p:cNvSpPr txBox="1"/>
            <p:nvPr/>
          </p:nvSpPr>
          <p:spPr>
            <a:xfrm>
              <a:off x="3001705" y="4952164"/>
              <a:ext cx="1042537"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Larva </a:t>
              </a:r>
            </a:p>
          </p:txBody>
        </p:sp>
        <p:sp>
          <p:nvSpPr>
            <p:cNvPr id="23" name="TextBox 22">
              <a:extLst>
                <a:ext uri="{FF2B5EF4-FFF2-40B4-BE49-F238E27FC236}">
                  <a16:creationId xmlns:a16="http://schemas.microsoft.com/office/drawing/2014/main" id="{2C726902-521B-4ECC-028B-DF0214A25A0F}"/>
                </a:ext>
              </a:extLst>
            </p:cNvPr>
            <p:cNvSpPr txBox="1"/>
            <p:nvPr/>
          </p:nvSpPr>
          <p:spPr>
            <a:xfrm>
              <a:off x="1863733" y="2494189"/>
              <a:ext cx="127903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Pangolin</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DESERT</a:t>
              </a:r>
            </a:p>
          </p:txBody>
        </p:sp>
      </p:grpSp>
      <p:grpSp>
        <p:nvGrpSpPr>
          <p:cNvPr id="2" name="Group 1">
            <a:extLst>
              <a:ext uri="{FF2B5EF4-FFF2-40B4-BE49-F238E27FC236}">
                <a16:creationId xmlns:a16="http://schemas.microsoft.com/office/drawing/2014/main" id="{26865A76-7AEB-EB45-2023-F4A9421E7528}"/>
              </a:ext>
            </a:extLst>
          </p:cNvPr>
          <p:cNvGrpSpPr/>
          <p:nvPr/>
        </p:nvGrpSpPr>
        <p:grpSpPr>
          <a:xfrm>
            <a:off x="2396508" y="7200507"/>
            <a:ext cx="7398983" cy="5492374"/>
            <a:chOff x="2396508" y="1042342"/>
            <a:chExt cx="7398983" cy="5492374"/>
          </a:xfrm>
        </p:grpSpPr>
        <p:pic>
          <p:nvPicPr>
            <p:cNvPr id="8" name="Picture 7">
              <a:extLst>
                <a:ext uri="{FF2B5EF4-FFF2-40B4-BE49-F238E27FC236}">
                  <a16:creationId xmlns:a16="http://schemas.microsoft.com/office/drawing/2014/main" id="{9CA54451-B594-DBF1-4633-A05472D9BA14}"/>
                </a:ext>
              </a:extLst>
            </p:cNvPr>
            <p:cNvPicPr>
              <a:picLocks noChangeAspect="1"/>
            </p:cNvPicPr>
            <p:nvPr/>
          </p:nvPicPr>
          <p:blipFill>
            <a:blip r:embed="rId10"/>
            <a:srcRect/>
            <a:stretch/>
          </p:blipFill>
          <p:spPr>
            <a:xfrm>
              <a:off x="2396508" y="1042342"/>
              <a:ext cx="7398983" cy="5492374"/>
            </a:xfrm>
            <a:prstGeom prst="rect">
              <a:avLst/>
            </a:prstGeom>
          </p:spPr>
        </p:pic>
        <p:sp>
          <p:nvSpPr>
            <p:cNvPr id="10" name="TextBox 9">
              <a:extLst>
                <a:ext uri="{FF2B5EF4-FFF2-40B4-BE49-F238E27FC236}">
                  <a16:creationId xmlns:a16="http://schemas.microsoft.com/office/drawing/2014/main" id="{CDF0DC48-0D04-EBAF-D6AA-7830986047D9}"/>
                </a:ext>
              </a:extLst>
            </p:cNvPr>
            <p:cNvSpPr txBox="1"/>
            <p:nvPr/>
          </p:nvSpPr>
          <p:spPr>
            <a:xfrm>
              <a:off x="3220753" y="1831601"/>
              <a:ext cx="5622164" cy="3178227"/>
            </a:xfrm>
            <a:prstGeom prst="rect">
              <a:avLst/>
            </a:prstGeom>
            <a:noFill/>
          </p:spPr>
          <p:txBody>
            <a:bodyPr wrap="square" rtlCol="0">
              <a:noAutofit/>
            </a:bodyPr>
            <a:lstStyle/>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Scorching temperatures, lack of rainfall, and sparse vegetation.</a:t>
              </a:r>
            </a:p>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Cacti, succulents, and other plants have specialized adaptations for storing water.</a:t>
              </a:r>
              <a:endParaRPr lang="en-GB" sz="4400" dirty="0">
                <a:solidFill>
                  <a:schemeClr val="bg1"/>
                </a:solidFill>
                <a:effectLst>
                  <a:outerShdw dist="50800" dir="2700000" algn="tl" rotWithShape="0">
                    <a:schemeClr val="tx1"/>
                  </a:outerShdw>
                </a:effectLst>
                <a:latin typeface="Pokemon Fire Red" pitchFamily="2" charset="0"/>
              </a:endParaRPr>
            </a:p>
          </p:txBody>
        </p:sp>
      </p:grpSp>
      <p:grpSp>
        <p:nvGrpSpPr>
          <p:cNvPr id="28" name="Group 35">
            <a:extLst>
              <a:ext uri="{FF2B5EF4-FFF2-40B4-BE49-F238E27FC236}">
                <a16:creationId xmlns:a16="http://schemas.microsoft.com/office/drawing/2014/main" id="{93F71B4A-1AC6-93AF-8B33-3D9A9A9253F6}"/>
              </a:ext>
            </a:extLst>
          </p:cNvPr>
          <p:cNvGrpSpPr/>
          <p:nvPr/>
        </p:nvGrpSpPr>
        <p:grpSpPr>
          <a:xfrm>
            <a:off x="-11405" y="0"/>
            <a:ext cx="3441290" cy="6857999"/>
            <a:chOff x="-11405" y="0"/>
            <a:chExt cx="3441290" cy="6857999"/>
          </a:xfrm>
        </p:grpSpPr>
        <p:pic>
          <p:nvPicPr>
            <p:cNvPr id="14" name="Picture 13">
              <a:extLst>
                <a:ext uri="{FF2B5EF4-FFF2-40B4-BE49-F238E27FC236}">
                  <a16:creationId xmlns:a16="http://schemas.microsoft.com/office/drawing/2014/main" id="{831D2013-9E83-AE65-CACC-1B78171795F1}"/>
                </a:ext>
              </a:extLst>
            </p:cNvPr>
            <p:cNvPicPr>
              <a:picLocks noChangeAspect="1"/>
            </p:cNvPicPr>
            <p:nvPr/>
          </p:nvPicPr>
          <p:blipFill>
            <a:blip r:embed="rId11"/>
            <a:srcRect/>
            <a:stretch/>
          </p:blipFill>
          <p:spPr>
            <a:xfrm>
              <a:off x="-11405" y="0"/>
              <a:ext cx="3441290" cy="6857999"/>
            </a:xfrm>
            <a:prstGeom prst="rect">
              <a:avLst/>
            </a:prstGeom>
            <a:solidFill>
              <a:srgbClr val="4F4F57"/>
            </a:solidFill>
          </p:spPr>
        </p:pic>
        <p:sp>
          <p:nvSpPr>
            <p:cNvPr id="16" name="TextBox 15">
              <a:extLst>
                <a:ext uri="{FF2B5EF4-FFF2-40B4-BE49-F238E27FC236}">
                  <a16:creationId xmlns:a16="http://schemas.microsoft.com/office/drawing/2014/main" id="{086F548B-AFA7-59B0-CD35-E1CA4E2F36F4}"/>
                </a:ext>
              </a:extLst>
            </p:cNvPr>
            <p:cNvSpPr txBox="1"/>
            <p:nvPr/>
          </p:nvSpPr>
          <p:spPr>
            <a:xfrm>
              <a:off x="116945" y="3823539"/>
              <a:ext cx="3101937"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Antlions bury themselves in cone-shaped sand traps, waiting for unsuspecting prey to fall into their traps, and using their long, sickle-shaped jaws to capture and consume their prey.</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27" name="Picture 26" descr="A green dragon with red wings&#10;&#10;Description automatically generated">
              <a:extLst>
                <a:ext uri="{FF2B5EF4-FFF2-40B4-BE49-F238E27FC236}">
                  <a16:creationId xmlns:a16="http://schemas.microsoft.com/office/drawing/2014/main" id="{B84ABC77-CFFD-EDE3-9E8D-C8A2AA6767C8}"/>
                </a:ext>
              </a:extLst>
            </p:cNvPr>
            <p:cNvPicPr>
              <a:picLocks noChangeAspect="1"/>
            </p:cNvPicPr>
            <p:nvPr/>
          </p:nvPicPr>
          <p:blipFill>
            <a:blip r:embed="rId12"/>
            <a:stretch>
              <a:fillRect/>
            </a:stretch>
          </p:blipFill>
          <p:spPr>
            <a:xfrm>
              <a:off x="379544" y="589841"/>
              <a:ext cx="2648358" cy="2648358"/>
            </a:xfrm>
            <a:prstGeom prst="rect">
              <a:avLst/>
            </a:prstGeom>
          </p:spPr>
        </p:pic>
      </p:grpSp>
    </p:spTree>
    <p:extLst>
      <p:ext uri="{BB962C8B-B14F-4D97-AF65-F5344CB8AC3E}">
        <p14:creationId xmlns:p14="http://schemas.microsoft.com/office/powerpoint/2010/main" val="76478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8" name="Picture 7" descr="A pixel art of a building&#10;&#10;Description automatically generated">
            <a:hlinkClick r:id="rId4" action="ppaction://hlinksldjump"/>
            <a:extLst>
              <a:ext uri="{FF2B5EF4-FFF2-40B4-BE49-F238E27FC236}">
                <a16:creationId xmlns:a16="http://schemas.microsoft.com/office/drawing/2014/main" id="{70B501D7-C632-A903-A8DE-DA9D193DEDBD}"/>
              </a:ext>
            </a:extLst>
          </p:cNvPr>
          <p:cNvPicPr>
            <a:picLocks noChangeAspect="1"/>
          </p:cNvPicPr>
          <p:nvPr/>
        </p:nvPicPr>
        <p:blipFill>
          <a:blip r:embed="rId5"/>
          <a:stretch>
            <a:fillRect/>
          </a:stretch>
        </p:blipFill>
        <p:spPr>
          <a:xfrm>
            <a:off x="10309598" y="1836764"/>
            <a:ext cx="1326937" cy="1161070"/>
          </a:xfrm>
          <a:prstGeom prst="rect">
            <a:avLst/>
          </a:prstGeom>
        </p:spPr>
      </p:pic>
      <p:pic>
        <p:nvPicPr>
          <p:cNvPr id="10" name="Picture 9" descr="A pixel art of a building&#10;&#10;Description automatically generated">
            <a:hlinkClick r:id="rId6" action="ppaction://hlinksldjump"/>
            <a:extLst>
              <a:ext uri="{FF2B5EF4-FFF2-40B4-BE49-F238E27FC236}">
                <a16:creationId xmlns:a16="http://schemas.microsoft.com/office/drawing/2014/main" id="{D7193642-36E0-F6B0-345F-A9E616D55311}"/>
              </a:ext>
            </a:extLst>
          </p:cNvPr>
          <p:cNvPicPr>
            <a:picLocks noChangeAspect="1"/>
          </p:cNvPicPr>
          <p:nvPr/>
        </p:nvPicPr>
        <p:blipFill>
          <a:blip r:embed="rId7"/>
          <a:stretch>
            <a:fillRect/>
          </a:stretch>
        </p:blipFill>
        <p:spPr>
          <a:xfrm>
            <a:off x="6353699" y="4443702"/>
            <a:ext cx="2642701" cy="1295817"/>
          </a:xfrm>
          <a:prstGeom prst="rect">
            <a:avLst/>
          </a:prstGeom>
        </p:spPr>
      </p:pic>
      <p:pic>
        <p:nvPicPr>
          <p:cNvPr id="12" name="Picture 11" descr="A pixel art of a building&#10;&#10;Description automatically generated">
            <a:hlinkClick r:id="rId8" action="ppaction://hlinksldjump"/>
            <a:extLst>
              <a:ext uri="{FF2B5EF4-FFF2-40B4-BE49-F238E27FC236}">
                <a16:creationId xmlns:a16="http://schemas.microsoft.com/office/drawing/2014/main" id="{98511BEB-6357-6E26-381A-FC505E552098}"/>
              </a:ext>
            </a:extLst>
          </p:cNvPr>
          <p:cNvPicPr>
            <a:picLocks noChangeAspect="1"/>
          </p:cNvPicPr>
          <p:nvPr/>
        </p:nvPicPr>
        <p:blipFill>
          <a:blip r:embed="rId9"/>
          <a:stretch>
            <a:fillRect/>
          </a:stretch>
        </p:blipFill>
        <p:spPr>
          <a:xfrm>
            <a:off x="569865" y="1150692"/>
            <a:ext cx="2342535" cy="2718105"/>
          </a:xfrm>
          <a:prstGeom prst="rect">
            <a:avLst/>
          </a:prstGeom>
        </p:spPr>
      </p:pic>
      <p:pic>
        <p:nvPicPr>
          <p:cNvPr id="7" name="Picture 6" descr="A pixelated image of a purple monster&#10;&#10;Description automatically generated">
            <a:extLst>
              <a:ext uri="{FF2B5EF4-FFF2-40B4-BE49-F238E27FC236}">
                <a16:creationId xmlns:a16="http://schemas.microsoft.com/office/drawing/2014/main" id="{6B5152FE-9027-33F2-FA61-C535C79782FF}"/>
              </a:ext>
            </a:extLst>
          </p:cNvPr>
          <p:cNvPicPr>
            <a:picLocks noChangeAspect="1"/>
          </p:cNvPicPr>
          <p:nvPr/>
        </p:nvPicPr>
        <p:blipFill>
          <a:blip r:embed="rId10"/>
          <a:stretch>
            <a:fillRect/>
          </a:stretch>
        </p:blipFill>
        <p:spPr>
          <a:xfrm>
            <a:off x="8262442" y="2964229"/>
            <a:ext cx="900000" cy="900000"/>
          </a:xfrm>
          <a:prstGeom prst="rect">
            <a:avLst/>
          </a:prstGeom>
        </p:spPr>
      </p:pic>
      <p:pic>
        <p:nvPicPr>
          <p:cNvPr id="11" name="Picture 10" descr="A pixelated image of a bird&#10;&#10;Description automatically generated">
            <a:extLst>
              <a:ext uri="{FF2B5EF4-FFF2-40B4-BE49-F238E27FC236}">
                <a16:creationId xmlns:a16="http://schemas.microsoft.com/office/drawing/2014/main" id="{2C2C0053-4C71-3F5D-55CE-3D0D4F5F1ADB}"/>
              </a:ext>
            </a:extLst>
          </p:cNvPr>
          <p:cNvPicPr>
            <a:picLocks noChangeAspect="1"/>
          </p:cNvPicPr>
          <p:nvPr/>
        </p:nvPicPr>
        <p:blipFill>
          <a:blip r:embed="rId11"/>
          <a:stretch>
            <a:fillRect/>
          </a:stretch>
        </p:blipFill>
        <p:spPr>
          <a:xfrm>
            <a:off x="1291132" y="3864229"/>
            <a:ext cx="900000" cy="900000"/>
          </a:xfrm>
          <a:prstGeom prst="rect">
            <a:avLst/>
          </a:prstGeom>
        </p:spPr>
      </p:pic>
      <p:pic>
        <p:nvPicPr>
          <p:cNvPr id="14" name="Picture 13" descr="A pixelated bird in a black background&#10;&#10;Description automatically generated">
            <a:extLst>
              <a:ext uri="{FF2B5EF4-FFF2-40B4-BE49-F238E27FC236}">
                <a16:creationId xmlns:a16="http://schemas.microsoft.com/office/drawing/2014/main" id="{7126EA5E-B2D3-135D-2F18-ADDCD60AA5ED}"/>
              </a:ext>
            </a:extLst>
          </p:cNvPr>
          <p:cNvPicPr>
            <a:picLocks noChangeAspect="1"/>
          </p:cNvPicPr>
          <p:nvPr/>
        </p:nvPicPr>
        <p:blipFill>
          <a:blip r:embed="rId12"/>
          <a:stretch>
            <a:fillRect/>
          </a:stretch>
        </p:blipFill>
        <p:spPr>
          <a:xfrm>
            <a:off x="5401222" y="4314229"/>
            <a:ext cx="900000" cy="900000"/>
          </a:xfrm>
          <a:prstGeom prst="rect">
            <a:avLst/>
          </a:prstGeom>
        </p:spPr>
      </p:pic>
    </p:spTree>
    <p:extLst>
      <p:ext uri="{BB962C8B-B14F-4D97-AF65-F5344CB8AC3E}">
        <p14:creationId xmlns:p14="http://schemas.microsoft.com/office/powerpoint/2010/main" val="245447621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19" name="Picture 18" descr="A pixelated image of a purple monster&#10;&#10;Description automatically generated">
            <a:extLst>
              <a:ext uri="{FF2B5EF4-FFF2-40B4-BE49-F238E27FC236}">
                <a16:creationId xmlns:a16="http://schemas.microsoft.com/office/drawing/2014/main" id="{9A7822C7-19C3-5036-E1A7-E7D8D49C9B25}"/>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AF31E12D-1735-B925-2607-85E817DFF8F6}"/>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68E4CA41-8A05-BA4C-55BB-FD55F1F56683}"/>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12" name="Picture 11" descr="A pixel art of a building&#10;&#10;Description automatically generated">
            <a:extLst>
              <a:ext uri="{FF2B5EF4-FFF2-40B4-BE49-F238E27FC236}">
                <a16:creationId xmlns:a16="http://schemas.microsoft.com/office/drawing/2014/main" id="{98511BEB-6357-6E26-381A-FC505E552098}"/>
              </a:ext>
            </a:extLst>
          </p:cNvPr>
          <p:cNvPicPr>
            <a:picLocks noChangeAspect="1"/>
          </p:cNvPicPr>
          <p:nvPr/>
        </p:nvPicPr>
        <p:blipFill>
          <a:blip r:embed="rId7"/>
          <a:stretch>
            <a:fillRect/>
          </a:stretch>
        </p:blipFill>
        <p:spPr>
          <a:xfrm>
            <a:off x="569865" y="1150692"/>
            <a:ext cx="2342535" cy="2718105"/>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EA6369FC-A99C-3C5D-B445-103BFA38795F}"/>
              </a:ext>
            </a:extLst>
          </p:cNvPr>
          <p:cNvPicPr>
            <a:picLocks noChangeAspect="1"/>
          </p:cNvPicPr>
          <p:nvPr/>
        </p:nvPicPr>
        <p:blipFill>
          <a:blip r:embed="rId8"/>
          <a:stretch>
            <a:fillRect/>
          </a:stretch>
        </p:blipFill>
        <p:spPr>
          <a:xfrm>
            <a:off x="3629177" y="1150692"/>
            <a:ext cx="4933646" cy="3700235"/>
          </a:xfrm>
          <a:prstGeom prst="rect">
            <a:avLst/>
          </a:prstGeom>
        </p:spPr>
      </p:pic>
      <p:sp>
        <p:nvSpPr>
          <p:cNvPr id="9" name="TextBox 8">
            <a:extLst>
              <a:ext uri="{FF2B5EF4-FFF2-40B4-BE49-F238E27FC236}">
                <a16:creationId xmlns:a16="http://schemas.microsoft.com/office/drawing/2014/main" id="{17EF5785-E783-4941-C4F4-3315647C2749}"/>
              </a:ext>
            </a:extLst>
          </p:cNvPr>
          <p:cNvSpPr txBox="1"/>
          <p:nvPr/>
        </p:nvSpPr>
        <p:spPr>
          <a:xfrm>
            <a:off x="471154" y="4885544"/>
            <a:ext cx="11249691" cy="1643527"/>
          </a:xfrm>
          <a:prstGeom prst="rect">
            <a:avLst/>
          </a:prstGeom>
          <a:noFill/>
        </p:spPr>
        <p:txBody>
          <a:bodyPr wrap="square" rtlCol="0">
            <a:spAutoFit/>
          </a:bodyPr>
          <a:lstStyle/>
          <a:p>
            <a:pPr algn="ctr">
              <a:lnSpc>
                <a:spcPct val="70000"/>
              </a:lnSpc>
            </a:pPr>
            <a:r>
              <a:rPr lang="en-HK" sz="4800" dirty="0">
                <a:solidFill>
                  <a:schemeClr val="bg1"/>
                </a:solidFill>
                <a:effectLst>
                  <a:outerShdw dist="50800" dir="2700000" algn="tl" rotWithShape="0">
                    <a:prstClr val="black"/>
                  </a:outerShdw>
                </a:effectLst>
                <a:latin typeface="Pokemon Fire Red" pitchFamily="2" charset="0"/>
              </a:rPr>
              <a:t>Urban ecology faces space constraints. To create </a:t>
            </a:r>
            <a:br>
              <a:rPr lang="en-HK" sz="4800" dirty="0">
                <a:solidFill>
                  <a:schemeClr val="bg1"/>
                </a:solidFill>
                <a:effectLst>
                  <a:outerShdw dist="50800" dir="2700000" algn="tl" rotWithShape="0">
                    <a:prstClr val="black"/>
                  </a:outerShdw>
                </a:effectLst>
                <a:latin typeface="Pokemon Fire Red" pitchFamily="2" charset="0"/>
              </a:rPr>
            </a:br>
            <a:r>
              <a:rPr lang="en-HK" sz="4800" dirty="0">
                <a:solidFill>
                  <a:schemeClr val="bg1"/>
                </a:solidFill>
                <a:effectLst>
                  <a:outerShdw dist="50800" dir="2700000" algn="tl" rotWithShape="0">
                    <a:prstClr val="black"/>
                  </a:outerShdw>
                </a:effectLst>
                <a:latin typeface="Pokemon Fire Red" pitchFamily="2" charset="0"/>
              </a:rPr>
              <a:t>green spaces and biomes, cities can consider vertical and rooftop gardens as solutions to maximize limited land.</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pixel art of a bug&#10;&#10;Description automatically generated">
            <a:extLst>
              <a:ext uri="{FF2B5EF4-FFF2-40B4-BE49-F238E27FC236}">
                <a16:creationId xmlns:a16="http://schemas.microsoft.com/office/drawing/2014/main" id="{AEBD1C69-0414-D9B3-5577-6A47A94C5634}"/>
              </a:ext>
            </a:extLst>
          </p:cNvPr>
          <p:cNvPicPr>
            <a:picLocks noChangeAspect="1"/>
          </p:cNvPicPr>
          <p:nvPr/>
        </p:nvPicPr>
        <p:blipFill>
          <a:blip r:embed="rId9"/>
          <a:stretch>
            <a:fillRect/>
          </a:stretch>
        </p:blipFill>
        <p:spPr>
          <a:xfrm>
            <a:off x="6684648" y="1945988"/>
            <a:ext cx="900000" cy="900000"/>
          </a:xfrm>
          <a:prstGeom prst="rect">
            <a:avLst/>
          </a:prstGeom>
        </p:spPr>
      </p:pic>
      <p:pic>
        <p:nvPicPr>
          <p:cNvPr id="16" name="Picture 15" descr="A pixel art of a bee&#10;&#10;Description automatically generated">
            <a:extLst>
              <a:ext uri="{FF2B5EF4-FFF2-40B4-BE49-F238E27FC236}">
                <a16:creationId xmlns:a16="http://schemas.microsoft.com/office/drawing/2014/main" id="{711FF5BD-2E96-17AD-0CDF-64BD8351FA82}"/>
              </a:ext>
            </a:extLst>
          </p:cNvPr>
          <p:cNvPicPr>
            <a:picLocks noChangeAspect="1"/>
          </p:cNvPicPr>
          <p:nvPr/>
        </p:nvPicPr>
        <p:blipFill>
          <a:blip r:embed="rId10"/>
          <a:stretch>
            <a:fillRect/>
          </a:stretch>
        </p:blipFill>
        <p:spPr>
          <a:xfrm>
            <a:off x="5619297" y="2103594"/>
            <a:ext cx="900000" cy="900000"/>
          </a:xfrm>
          <a:prstGeom prst="rect">
            <a:avLst/>
          </a:prstGeom>
        </p:spPr>
      </p:pic>
      <p:pic>
        <p:nvPicPr>
          <p:cNvPr id="18" name="Picture 17" descr="A pixelated bird in a black background&#10;&#10;Description automatically generated">
            <a:extLst>
              <a:ext uri="{FF2B5EF4-FFF2-40B4-BE49-F238E27FC236}">
                <a16:creationId xmlns:a16="http://schemas.microsoft.com/office/drawing/2014/main" id="{89E1C658-F322-F7FC-351F-8EB899C73F5C}"/>
              </a:ext>
            </a:extLst>
          </p:cNvPr>
          <p:cNvPicPr>
            <a:picLocks noChangeAspect="1"/>
          </p:cNvPicPr>
          <p:nvPr/>
        </p:nvPicPr>
        <p:blipFill>
          <a:blip r:embed="rId11"/>
          <a:stretch>
            <a:fillRect/>
          </a:stretch>
        </p:blipFill>
        <p:spPr>
          <a:xfrm>
            <a:off x="4418904" y="1787231"/>
            <a:ext cx="900000" cy="900000"/>
          </a:xfrm>
          <a:prstGeom prst="rect">
            <a:avLst/>
          </a:prstGeom>
        </p:spPr>
      </p:pic>
      <p:sp>
        <p:nvSpPr>
          <p:cNvPr id="22" name="TextBox 21">
            <a:extLst>
              <a:ext uri="{FF2B5EF4-FFF2-40B4-BE49-F238E27FC236}">
                <a16:creationId xmlns:a16="http://schemas.microsoft.com/office/drawing/2014/main" id="{612A53D5-560F-0A3E-8A77-1783FEA4FA48}"/>
              </a:ext>
            </a:extLst>
          </p:cNvPr>
          <p:cNvSpPr txBox="1"/>
          <p:nvPr/>
        </p:nvSpPr>
        <p:spPr>
          <a:xfrm>
            <a:off x="5743814" y="2645444"/>
            <a:ext cx="646331"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Bee</a:t>
            </a:r>
          </a:p>
        </p:txBody>
      </p:sp>
      <p:sp>
        <p:nvSpPr>
          <p:cNvPr id="23" name="TextBox 22">
            <a:extLst>
              <a:ext uri="{FF2B5EF4-FFF2-40B4-BE49-F238E27FC236}">
                <a16:creationId xmlns:a16="http://schemas.microsoft.com/office/drawing/2014/main" id="{864F7EC9-3466-0BF6-1224-66F82847F56F}"/>
              </a:ext>
            </a:extLst>
          </p:cNvPr>
          <p:cNvSpPr txBox="1"/>
          <p:nvPr/>
        </p:nvSpPr>
        <p:spPr>
          <a:xfrm>
            <a:off x="6439586" y="2509744"/>
            <a:ext cx="1390124"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Butterfly</a:t>
            </a:r>
          </a:p>
        </p:txBody>
      </p:sp>
      <p:sp>
        <p:nvSpPr>
          <p:cNvPr id="24" name="TextBox 23">
            <a:extLst>
              <a:ext uri="{FF2B5EF4-FFF2-40B4-BE49-F238E27FC236}">
                <a16:creationId xmlns:a16="http://schemas.microsoft.com/office/drawing/2014/main" id="{A4521006-80B5-FD84-195A-A1E36A382326}"/>
              </a:ext>
            </a:extLst>
          </p:cNvPr>
          <p:cNvSpPr txBox="1"/>
          <p:nvPr/>
        </p:nvSpPr>
        <p:spPr>
          <a:xfrm>
            <a:off x="4531330" y="2457378"/>
            <a:ext cx="671979"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Bird</a:t>
            </a:r>
          </a:p>
        </p:txBody>
      </p:sp>
    </p:spTree>
    <p:extLst>
      <p:ext uri="{BB962C8B-B14F-4D97-AF65-F5344CB8AC3E}">
        <p14:creationId xmlns:p14="http://schemas.microsoft.com/office/powerpoint/2010/main" val="2363204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3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Biomes are areas of land or water with distinct climates and ecosystems.</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4865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2" name="Picture 1" descr="A pixelated image of a purple monster&#10;&#10;Description automatically generated">
            <a:extLst>
              <a:ext uri="{FF2B5EF4-FFF2-40B4-BE49-F238E27FC236}">
                <a16:creationId xmlns:a16="http://schemas.microsoft.com/office/drawing/2014/main" id="{86BD8517-1A73-7954-E742-E01D6E84EE9E}"/>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8" name="Picture 7" descr="A pixelated image of a bird&#10;&#10;Description automatically generated">
            <a:extLst>
              <a:ext uri="{FF2B5EF4-FFF2-40B4-BE49-F238E27FC236}">
                <a16:creationId xmlns:a16="http://schemas.microsoft.com/office/drawing/2014/main" id="{4C0C1303-D3DC-9DDC-5E3B-F580A2CDF73D}"/>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9" name="Picture 8" descr="A pixelated bird in a black background&#10;&#10;Description automatically generated">
            <a:extLst>
              <a:ext uri="{FF2B5EF4-FFF2-40B4-BE49-F238E27FC236}">
                <a16:creationId xmlns:a16="http://schemas.microsoft.com/office/drawing/2014/main" id="{94BD9B73-94FE-EDD2-3FAF-4B2139F91379}"/>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10" name="Picture 9" descr="A pixel art of a building&#10;&#10;Description automatically generated">
            <a:extLst>
              <a:ext uri="{FF2B5EF4-FFF2-40B4-BE49-F238E27FC236}">
                <a16:creationId xmlns:a16="http://schemas.microsoft.com/office/drawing/2014/main" id="{D7193642-36E0-F6B0-345F-A9E616D55311}"/>
              </a:ext>
            </a:extLst>
          </p:cNvPr>
          <p:cNvPicPr>
            <a:picLocks noChangeAspect="1"/>
          </p:cNvPicPr>
          <p:nvPr/>
        </p:nvPicPr>
        <p:blipFill>
          <a:blip r:embed="rId7"/>
          <a:stretch>
            <a:fillRect/>
          </a:stretch>
        </p:blipFill>
        <p:spPr>
          <a:xfrm>
            <a:off x="6353699" y="4443702"/>
            <a:ext cx="2642701" cy="1295817"/>
          </a:xfrm>
          <a:prstGeom prst="rect">
            <a:avLst/>
          </a:prstGeom>
        </p:spPr>
      </p:pic>
      <p:sp>
        <p:nvSpPr>
          <p:cNvPr id="7" name="TextBox 6">
            <a:extLst>
              <a:ext uri="{FF2B5EF4-FFF2-40B4-BE49-F238E27FC236}">
                <a16:creationId xmlns:a16="http://schemas.microsoft.com/office/drawing/2014/main" id="{8692F224-72A3-BB0C-5172-5232CEC10DEF}"/>
              </a:ext>
            </a:extLst>
          </p:cNvPr>
          <p:cNvSpPr txBox="1"/>
          <p:nvPr/>
        </p:nvSpPr>
        <p:spPr>
          <a:xfrm>
            <a:off x="6082352" y="1118481"/>
            <a:ext cx="5600131" cy="2677656"/>
          </a:xfrm>
          <a:prstGeom prst="rect">
            <a:avLst/>
          </a:prstGeom>
          <a:noFill/>
        </p:spPr>
        <p:txBody>
          <a:bodyPr wrap="square" rtlCol="0">
            <a:spAutoFit/>
          </a:bodyPr>
          <a:lstStyle/>
          <a:p>
            <a:pPr>
              <a:lnSpc>
                <a:spcPct val="70000"/>
              </a:lnSpc>
            </a:pPr>
            <a:r>
              <a:rPr lang="en-HK" sz="4800" dirty="0">
                <a:solidFill>
                  <a:schemeClr val="bg1"/>
                </a:solidFill>
                <a:effectLst>
                  <a:outerShdw dist="50800" dir="2700000" algn="tl" rotWithShape="0">
                    <a:prstClr val="black"/>
                  </a:outerShdw>
                </a:effectLst>
                <a:latin typeface="Pokemon Fire Red" pitchFamily="2" charset="0"/>
              </a:rPr>
              <a:t>Green spaces can improve mental well-being by providing a relaxing environment in a bustling city. Nature reduces stress and improves mood.</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1" name="Picture 10" descr="A video game screen with a group of people sitting in a room&#10;&#10;Description automatically generated">
            <a:extLst>
              <a:ext uri="{FF2B5EF4-FFF2-40B4-BE49-F238E27FC236}">
                <a16:creationId xmlns:a16="http://schemas.microsoft.com/office/drawing/2014/main" id="{5DDDEEF2-5434-6C68-277F-7EB2F3BE709D}"/>
              </a:ext>
            </a:extLst>
          </p:cNvPr>
          <p:cNvPicPr>
            <a:picLocks noChangeAspect="1"/>
          </p:cNvPicPr>
          <p:nvPr/>
        </p:nvPicPr>
        <p:blipFill>
          <a:blip r:embed="rId8"/>
          <a:stretch>
            <a:fillRect/>
          </a:stretch>
        </p:blipFill>
        <p:spPr>
          <a:xfrm>
            <a:off x="1084666" y="1150692"/>
            <a:ext cx="4753636" cy="3700235"/>
          </a:xfrm>
          <a:prstGeom prst="rect">
            <a:avLst/>
          </a:prstGeom>
        </p:spPr>
      </p:pic>
    </p:spTree>
    <p:extLst>
      <p:ext uri="{BB962C8B-B14F-4D97-AF65-F5344CB8AC3E}">
        <p14:creationId xmlns:p14="http://schemas.microsoft.com/office/powerpoint/2010/main" val="1810927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10" name="Picture 9" descr="A pixelated image of a purple monster&#10;&#10;Description automatically generated">
            <a:extLst>
              <a:ext uri="{FF2B5EF4-FFF2-40B4-BE49-F238E27FC236}">
                <a16:creationId xmlns:a16="http://schemas.microsoft.com/office/drawing/2014/main" id="{B45C4D65-9591-3213-6029-C6BF5F194D2F}"/>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12" name="Picture 11" descr="A pixelated image of a bird&#10;&#10;Description automatically generated">
            <a:extLst>
              <a:ext uri="{FF2B5EF4-FFF2-40B4-BE49-F238E27FC236}">
                <a16:creationId xmlns:a16="http://schemas.microsoft.com/office/drawing/2014/main" id="{FB759BDD-350A-E859-75BD-2002BF9389AC}"/>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13" name="Picture 12" descr="A pixelated bird in a black background&#10;&#10;Description automatically generated">
            <a:extLst>
              <a:ext uri="{FF2B5EF4-FFF2-40B4-BE49-F238E27FC236}">
                <a16:creationId xmlns:a16="http://schemas.microsoft.com/office/drawing/2014/main" id="{C7E750B7-924D-CC22-2535-13AA51DAAA5B}"/>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8" name="Picture 7" descr="A pixel art of a building&#10;&#10;Description automatically generated">
            <a:extLst>
              <a:ext uri="{FF2B5EF4-FFF2-40B4-BE49-F238E27FC236}">
                <a16:creationId xmlns:a16="http://schemas.microsoft.com/office/drawing/2014/main" id="{70B501D7-C632-A903-A8DE-DA9D193DEDBD}"/>
              </a:ext>
            </a:extLst>
          </p:cNvPr>
          <p:cNvPicPr>
            <a:picLocks noChangeAspect="1"/>
          </p:cNvPicPr>
          <p:nvPr/>
        </p:nvPicPr>
        <p:blipFill>
          <a:blip r:embed="rId7"/>
          <a:stretch>
            <a:fillRect/>
          </a:stretch>
        </p:blipFill>
        <p:spPr>
          <a:xfrm>
            <a:off x="10309598" y="1836764"/>
            <a:ext cx="1326937" cy="1161070"/>
          </a:xfrm>
          <a:prstGeom prst="rect">
            <a:avLst/>
          </a:prstGeom>
        </p:spPr>
      </p:pic>
      <p:sp>
        <p:nvSpPr>
          <p:cNvPr id="7" name="TextBox 6">
            <a:extLst>
              <a:ext uri="{FF2B5EF4-FFF2-40B4-BE49-F238E27FC236}">
                <a16:creationId xmlns:a16="http://schemas.microsoft.com/office/drawing/2014/main" id="{1D548DD2-2277-244F-B411-27A2CB498412}"/>
              </a:ext>
            </a:extLst>
          </p:cNvPr>
          <p:cNvSpPr txBox="1"/>
          <p:nvPr/>
        </p:nvSpPr>
        <p:spPr>
          <a:xfrm>
            <a:off x="722347" y="4885544"/>
            <a:ext cx="10747306" cy="1643527"/>
          </a:xfrm>
          <a:prstGeom prst="rect">
            <a:avLst/>
          </a:prstGeom>
          <a:noFill/>
        </p:spPr>
        <p:txBody>
          <a:bodyPr wrap="square" rtlCol="0">
            <a:spAutoFit/>
          </a:bodyPr>
          <a:lstStyle/>
          <a:p>
            <a:pPr algn="ctr">
              <a:lnSpc>
                <a:spcPct val="70000"/>
              </a:lnSpc>
            </a:pPr>
            <a:r>
              <a:rPr lang="en-HK" sz="4800" dirty="0">
                <a:solidFill>
                  <a:schemeClr val="bg1"/>
                </a:solidFill>
                <a:effectLst>
                  <a:outerShdw dist="50800" dir="2700000" algn="tl" rotWithShape="0">
                    <a:prstClr val="black"/>
                  </a:outerShdw>
                </a:effectLst>
                <a:latin typeface="Pokemon Fire Red" pitchFamily="2" charset="0"/>
              </a:rPr>
              <a:t>Endangered species are vulnerable to extinction due to habitat loss, poaching, and climate change. Protecting them is crucial for maintaining ecosystem balance.</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1" name="Picture 10" descr="A video game of a store&#10;&#10;Description automatically generated">
            <a:extLst>
              <a:ext uri="{FF2B5EF4-FFF2-40B4-BE49-F238E27FC236}">
                <a16:creationId xmlns:a16="http://schemas.microsoft.com/office/drawing/2014/main" id="{F06E6E01-28F7-4D89-3D2A-8952D2086015}"/>
              </a:ext>
            </a:extLst>
          </p:cNvPr>
          <p:cNvPicPr>
            <a:picLocks noChangeAspect="1"/>
          </p:cNvPicPr>
          <p:nvPr/>
        </p:nvPicPr>
        <p:blipFill>
          <a:blip r:embed="rId8"/>
          <a:stretch>
            <a:fillRect/>
          </a:stretch>
        </p:blipFill>
        <p:spPr>
          <a:xfrm>
            <a:off x="3233956" y="1165464"/>
            <a:ext cx="5724089" cy="3685463"/>
          </a:xfrm>
          <a:prstGeom prst="rect">
            <a:avLst/>
          </a:prstGeom>
        </p:spPr>
      </p:pic>
      <p:pic>
        <p:nvPicPr>
          <p:cNvPr id="2" name="Picture 1" descr="A pixelated cartoon of a tiger&#10;&#10;Description automatically generated">
            <a:extLst>
              <a:ext uri="{FF2B5EF4-FFF2-40B4-BE49-F238E27FC236}">
                <a16:creationId xmlns:a16="http://schemas.microsoft.com/office/drawing/2014/main" id="{18B4D4F7-BF83-D96B-349C-39838835B765}"/>
              </a:ext>
            </a:extLst>
          </p:cNvPr>
          <p:cNvPicPr>
            <a:picLocks noChangeAspect="1"/>
          </p:cNvPicPr>
          <p:nvPr/>
        </p:nvPicPr>
        <p:blipFill>
          <a:blip r:embed="rId9"/>
          <a:stretch>
            <a:fillRect/>
          </a:stretch>
        </p:blipFill>
        <p:spPr>
          <a:xfrm>
            <a:off x="4135252" y="2417299"/>
            <a:ext cx="900000" cy="900000"/>
          </a:xfrm>
          <a:prstGeom prst="rect">
            <a:avLst/>
          </a:prstGeom>
        </p:spPr>
      </p:pic>
      <p:pic>
        <p:nvPicPr>
          <p:cNvPr id="9" name="Picture 8" descr="A pixelated cartoon of a fish&#10;&#10;Description automatically generated">
            <a:extLst>
              <a:ext uri="{FF2B5EF4-FFF2-40B4-BE49-F238E27FC236}">
                <a16:creationId xmlns:a16="http://schemas.microsoft.com/office/drawing/2014/main" id="{17607472-3251-2327-E2DB-B08C74DA0455}"/>
              </a:ext>
            </a:extLst>
          </p:cNvPr>
          <p:cNvPicPr>
            <a:picLocks noChangeAspect="1"/>
          </p:cNvPicPr>
          <p:nvPr/>
        </p:nvPicPr>
        <p:blipFill>
          <a:blip r:embed="rId10"/>
          <a:stretch>
            <a:fillRect/>
          </a:stretch>
        </p:blipFill>
        <p:spPr>
          <a:xfrm>
            <a:off x="7079646" y="3445109"/>
            <a:ext cx="900000" cy="900000"/>
          </a:xfrm>
          <a:prstGeom prst="rect">
            <a:avLst/>
          </a:prstGeom>
        </p:spPr>
      </p:pic>
      <p:pic>
        <p:nvPicPr>
          <p:cNvPr id="15" name="Picture 14" descr="A yellow cartoon character with black background&#10;&#10;Description automatically generated">
            <a:extLst>
              <a:ext uri="{FF2B5EF4-FFF2-40B4-BE49-F238E27FC236}">
                <a16:creationId xmlns:a16="http://schemas.microsoft.com/office/drawing/2014/main" id="{9F34C77B-810E-C9FA-4CDE-0E2F40A3A625}"/>
              </a:ext>
            </a:extLst>
          </p:cNvPr>
          <p:cNvPicPr>
            <a:picLocks noChangeAspect="1"/>
          </p:cNvPicPr>
          <p:nvPr/>
        </p:nvPicPr>
        <p:blipFill>
          <a:blip r:embed="rId11"/>
          <a:stretch>
            <a:fillRect/>
          </a:stretch>
        </p:blipFill>
        <p:spPr>
          <a:xfrm>
            <a:off x="7468101" y="2185300"/>
            <a:ext cx="900000" cy="900000"/>
          </a:xfrm>
          <a:prstGeom prst="rect">
            <a:avLst/>
          </a:prstGeom>
        </p:spPr>
      </p:pic>
      <p:pic>
        <p:nvPicPr>
          <p:cNvPr id="17" name="Picture 16" descr="A pixelated cartoon of a fish&#10;&#10;Description automatically generated">
            <a:extLst>
              <a:ext uri="{FF2B5EF4-FFF2-40B4-BE49-F238E27FC236}">
                <a16:creationId xmlns:a16="http://schemas.microsoft.com/office/drawing/2014/main" id="{830A436B-5574-63E1-49DB-A7D9BDD5FFB0}"/>
              </a:ext>
            </a:extLst>
          </p:cNvPr>
          <p:cNvPicPr>
            <a:picLocks noChangeAspect="1"/>
          </p:cNvPicPr>
          <p:nvPr/>
        </p:nvPicPr>
        <p:blipFill>
          <a:blip r:embed="rId12"/>
          <a:stretch>
            <a:fillRect/>
          </a:stretch>
        </p:blipFill>
        <p:spPr>
          <a:xfrm>
            <a:off x="5291499" y="2903295"/>
            <a:ext cx="900000" cy="900000"/>
          </a:xfrm>
          <a:prstGeom prst="rect">
            <a:avLst/>
          </a:prstGeom>
        </p:spPr>
      </p:pic>
      <p:sp>
        <p:nvSpPr>
          <p:cNvPr id="18" name="TextBox 17">
            <a:extLst>
              <a:ext uri="{FF2B5EF4-FFF2-40B4-BE49-F238E27FC236}">
                <a16:creationId xmlns:a16="http://schemas.microsoft.com/office/drawing/2014/main" id="{D92869F2-6E32-580A-B960-592E89624F1D}"/>
              </a:ext>
            </a:extLst>
          </p:cNvPr>
          <p:cNvSpPr txBox="1"/>
          <p:nvPr/>
        </p:nvSpPr>
        <p:spPr>
          <a:xfrm>
            <a:off x="3982913" y="3042220"/>
            <a:ext cx="1184941"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Pangolin</a:t>
            </a:r>
          </a:p>
        </p:txBody>
      </p:sp>
      <p:sp>
        <p:nvSpPr>
          <p:cNvPr id="21" name="TextBox 20">
            <a:extLst>
              <a:ext uri="{FF2B5EF4-FFF2-40B4-BE49-F238E27FC236}">
                <a16:creationId xmlns:a16="http://schemas.microsoft.com/office/drawing/2014/main" id="{DF1120DD-9464-FBD4-9BA5-E851EC7ACBE9}"/>
              </a:ext>
            </a:extLst>
          </p:cNvPr>
          <p:cNvSpPr txBox="1"/>
          <p:nvPr/>
        </p:nvSpPr>
        <p:spPr>
          <a:xfrm>
            <a:off x="5048658" y="3728847"/>
            <a:ext cx="1415772" cy="683264"/>
          </a:xfrm>
          <a:prstGeom prst="rect">
            <a:avLst/>
          </a:prstGeom>
          <a:noFill/>
        </p:spPr>
        <p:txBody>
          <a:bodyPr wrap="none" rtlCol="0">
            <a:spAutoFit/>
          </a:bodyPr>
          <a:lstStyle/>
          <a:p>
            <a:pPr algn="ctr">
              <a:lnSpc>
                <a:spcPct val="60000"/>
              </a:lnSpc>
            </a:pP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Yelloweye</a:t>
            </a:r>
            <a:br>
              <a:rPr lang="en-GB" sz="3200" dirty="0">
                <a:solidFill>
                  <a:schemeClr val="tx1">
                    <a:lumMod val="75000"/>
                    <a:lumOff val="25000"/>
                  </a:schemeClr>
                </a:solidFill>
                <a:effectLst>
                  <a:outerShdw dist="50800" dir="2700000" algn="tl" rotWithShape="0">
                    <a:schemeClr val="bg1"/>
                  </a:outerShdw>
                </a:effectLst>
                <a:latin typeface="Pokemon Fire Red" pitchFamily="2" charset="0"/>
              </a:rPr>
            </a:b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Rockfish</a:t>
            </a:r>
          </a:p>
        </p:txBody>
      </p:sp>
      <p:sp>
        <p:nvSpPr>
          <p:cNvPr id="22" name="TextBox 21">
            <a:extLst>
              <a:ext uri="{FF2B5EF4-FFF2-40B4-BE49-F238E27FC236}">
                <a16:creationId xmlns:a16="http://schemas.microsoft.com/office/drawing/2014/main" id="{CB2A7E40-131A-13CB-A3DC-63A34B2F74A0}"/>
              </a:ext>
            </a:extLst>
          </p:cNvPr>
          <p:cNvSpPr txBox="1"/>
          <p:nvPr/>
        </p:nvSpPr>
        <p:spPr>
          <a:xfrm>
            <a:off x="7529646" y="2844225"/>
            <a:ext cx="825867"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Tapir</a:t>
            </a:r>
          </a:p>
        </p:txBody>
      </p:sp>
      <p:sp>
        <p:nvSpPr>
          <p:cNvPr id="23" name="TextBox 22">
            <a:extLst>
              <a:ext uri="{FF2B5EF4-FFF2-40B4-BE49-F238E27FC236}">
                <a16:creationId xmlns:a16="http://schemas.microsoft.com/office/drawing/2014/main" id="{C6A48EBC-5508-C60B-6497-5CBD4A98B746}"/>
              </a:ext>
            </a:extLst>
          </p:cNvPr>
          <p:cNvSpPr txBox="1"/>
          <p:nvPr/>
        </p:nvSpPr>
        <p:spPr>
          <a:xfrm>
            <a:off x="6976749" y="4193025"/>
            <a:ext cx="1082348"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Axolotl</a:t>
            </a:r>
          </a:p>
        </p:txBody>
      </p:sp>
    </p:spTree>
    <p:extLst>
      <p:ext uri="{BB962C8B-B14F-4D97-AF65-F5344CB8AC3E}">
        <p14:creationId xmlns:p14="http://schemas.microsoft.com/office/powerpoint/2010/main" val="265142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2D0F1-48FF-7924-6A44-47E7BF8B9DED}"/>
              </a:ext>
            </a:extLst>
          </p:cNvPr>
          <p:cNvSpPr>
            <a:spLocks noGrp="1"/>
          </p:cNvSpPr>
          <p:nvPr>
            <p:ph type="body" idx="3"/>
          </p:nvPr>
        </p:nvSpPr>
        <p:spPr/>
        <p:txBody>
          <a:bodyPr/>
          <a:lstStyle/>
          <a:p>
            <a:pPr marL="0" indent="0">
              <a:buNone/>
            </a:pPr>
            <a:r>
              <a:rPr lang="en-GB"/>
              <a:t>MARINE</a:t>
            </a:r>
            <a:endParaRPr lang="en-GB" dirty="0"/>
          </a:p>
        </p:txBody>
      </p:sp>
      <p:sp>
        <p:nvSpPr>
          <p:cNvPr id="4" name="Title 3">
            <a:extLst>
              <a:ext uri="{FF2B5EF4-FFF2-40B4-BE49-F238E27FC236}">
                <a16:creationId xmlns:a16="http://schemas.microsoft.com/office/drawing/2014/main" id="{726BA79E-E2CD-B416-739E-35517BD27068}"/>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Which biome has a layer of permafrost?</a:t>
            </a:r>
          </a:p>
        </p:txBody>
      </p:sp>
      <p:sp>
        <p:nvSpPr>
          <p:cNvPr id="5" name="Text Placeholder 4">
            <a:extLst>
              <a:ext uri="{FF2B5EF4-FFF2-40B4-BE49-F238E27FC236}">
                <a16:creationId xmlns:a16="http://schemas.microsoft.com/office/drawing/2014/main" id="{7F2D5D6E-4D1A-F384-4B7E-BE2DE321C8EA}"/>
              </a:ext>
            </a:extLst>
          </p:cNvPr>
          <p:cNvSpPr>
            <a:spLocks noGrp="1"/>
          </p:cNvSpPr>
          <p:nvPr>
            <p:ph type="body" idx="10"/>
          </p:nvPr>
        </p:nvSpPr>
        <p:spPr/>
        <p:txBody>
          <a:bodyPr/>
          <a:lstStyle/>
          <a:p>
            <a:pPr marL="0" indent="0">
              <a:buNone/>
            </a:pPr>
            <a:r>
              <a:rPr lang="en-GB"/>
              <a:t>RAINFOREST</a:t>
            </a:r>
            <a:endParaRPr lang="en-GB" dirty="0"/>
          </a:p>
        </p:txBody>
      </p:sp>
      <p:sp>
        <p:nvSpPr>
          <p:cNvPr id="6" name="Text Placeholder 5">
            <a:extLst>
              <a:ext uri="{FF2B5EF4-FFF2-40B4-BE49-F238E27FC236}">
                <a16:creationId xmlns:a16="http://schemas.microsoft.com/office/drawing/2014/main" id="{309171B6-57DF-013C-541B-754B3A91DF47}"/>
              </a:ext>
            </a:extLst>
          </p:cNvPr>
          <p:cNvSpPr>
            <a:spLocks noGrp="1"/>
          </p:cNvSpPr>
          <p:nvPr>
            <p:ph type="body" idx="11"/>
          </p:nvPr>
        </p:nvSpPr>
        <p:spPr>
          <a:xfrm>
            <a:off x="9152627" y="5025814"/>
            <a:ext cx="2780672" cy="823912"/>
          </a:xfrm>
        </p:spPr>
        <p:txBody>
          <a:bodyPr/>
          <a:lstStyle/>
          <a:p>
            <a:pPr marL="0" indent="0">
              <a:buNone/>
            </a:pPr>
            <a:r>
              <a:rPr lang="en-GB"/>
              <a:t>TUNDRA</a:t>
            </a:r>
            <a:endParaRPr lang="en-GB" dirty="0"/>
          </a:p>
        </p:txBody>
      </p:sp>
      <p:sp>
        <p:nvSpPr>
          <p:cNvPr id="7" name="Text Placeholder 6">
            <a:extLst>
              <a:ext uri="{FF2B5EF4-FFF2-40B4-BE49-F238E27FC236}">
                <a16:creationId xmlns:a16="http://schemas.microsoft.com/office/drawing/2014/main" id="{50BF5D06-0281-5641-015C-F48A47482E92}"/>
              </a:ext>
            </a:extLst>
          </p:cNvPr>
          <p:cNvSpPr>
            <a:spLocks noGrp="1"/>
          </p:cNvSpPr>
          <p:nvPr>
            <p:ph type="body" idx="12"/>
          </p:nvPr>
        </p:nvSpPr>
        <p:spPr>
          <a:xfrm>
            <a:off x="9152627" y="5707301"/>
            <a:ext cx="2780672" cy="823912"/>
          </a:xfrm>
        </p:spPr>
        <p:txBody>
          <a:bodyPr/>
          <a:lstStyle/>
          <a:p>
            <a:pPr marL="0" indent="0">
              <a:buNone/>
            </a:pPr>
            <a:r>
              <a:rPr lang="en-GB"/>
              <a:t>DESERT</a:t>
            </a:r>
            <a:endParaRPr lang="en-GB" dirty="0"/>
          </a:p>
        </p:txBody>
      </p:sp>
      <p:pic>
        <p:nvPicPr>
          <p:cNvPr id="27" name="Picture 26" descr="A purple monster with sharp teeth&#10;&#10;Description automatically generated">
            <a:extLst>
              <a:ext uri="{FF2B5EF4-FFF2-40B4-BE49-F238E27FC236}">
                <a16:creationId xmlns:a16="http://schemas.microsoft.com/office/drawing/2014/main" id="{515A7045-5E6E-361B-2A59-DA176980C772}"/>
              </a:ext>
            </a:extLst>
          </p:cNvPr>
          <p:cNvPicPr>
            <a:picLocks noChangeAspect="1"/>
          </p:cNvPicPr>
          <p:nvPr/>
        </p:nvPicPr>
        <p:blipFill>
          <a:blip r:embed="rId2"/>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A54D7161-3BC7-4C76-7A94-6F0FE166FE12}"/>
              </a:ext>
            </a:extLst>
          </p:cNvPr>
          <p:cNvPicPr>
            <a:picLocks noChangeAspect="1"/>
          </p:cNvPicPr>
          <p:nvPr/>
        </p:nvPicPr>
        <p:blipFill>
          <a:blip r:embed="rId3"/>
          <a:stretch>
            <a:fillRect/>
          </a:stretch>
        </p:blipFill>
        <p:spPr>
          <a:xfrm>
            <a:off x="6889889" y="49360"/>
            <a:ext cx="3258554" cy="3258554"/>
          </a:xfrm>
          <a:prstGeom prst="rect">
            <a:avLst/>
          </a:prstGeom>
        </p:spPr>
      </p:pic>
      <p:grpSp>
        <p:nvGrpSpPr>
          <p:cNvPr id="42" name="Group 41">
            <a:extLst>
              <a:ext uri="{FF2B5EF4-FFF2-40B4-BE49-F238E27FC236}">
                <a16:creationId xmlns:a16="http://schemas.microsoft.com/office/drawing/2014/main" id="{37F7055D-5F76-1679-A98F-45B9197E1814}"/>
              </a:ext>
            </a:extLst>
          </p:cNvPr>
          <p:cNvGrpSpPr/>
          <p:nvPr/>
        </p:nvGrpSpPr>
        <p:grpSpPr>
          <a:xfrm>
            <a:off x="6529339" y="2985488"/>
            <a:ext cx="4826049" cy="1727403"/>
            <a:chOff x="6529339" y="2985488"/>
            <a:chExt cx="4826049" cy="1727403"/>
          </a:xfrm>
        </p:grpSpPr>
        <p:pic>
          <p:nvPicPr>
            <p:cNvPr id="13" name="Picture 12" descr="A screen shot of a video game&#10;&#10;Description automatically generated">
              <a:extLst>
                <a:ext uri="{FF2B5EF4-FFF2-40B4-BE49-F238E27FC236}">
                  <a16:creationId xmlns:a16="http://schemas.microsoft.com/office/drawing/2014/main" id="{0795BD30-307D-30EA-6D26-8145CC0CA2F6}"/>
                </a:ext>
              </a:extLst>
            </p:cNvPr>
            <p:cNvPicPr>
              <a:picLocks noChangeAspect="1"/>
            </p:cNvPicPr>
            <p:nvPr/>
          </p:nvPicPr>
          <p:blipFill>
            <a:blip r:embed="rId4"/>
            <a:stretch>
              <a:fillRect/>
            </a:stretch>
          </p:blipFill>
          <p:spPr>
            <a:xfrm>
              <a:off x="6529339" y="2993849"/>
              <a:ext cx="4826049" cy="1719042"/>
            </a:xfrm>
            <a:prstGeom prst="rect">
              <a:avLst/>
            </a:prstGeom>
          </p:spPr>
        </p:pic>
        <p:grpSp>
          <p:nvGrpSpPr>
            <p:cNvPr id="33" name="Group 32">
              <a:extLst>
                <a:ext uri="{FF2B5EF4-FFF2-40B4-BE49-F238E27FC236}">
                  <a16:creationId xmlns:a16="http://schemas.microsoft.com/office/drawing/2014/main" id="{D80FF8A7-F104-573F-9EDE-12DA7C290E97}"/>
                </a:ext>
              </a:extLst>
            </p:cNvPr>
            <p:cNvGrpSpPr/>
            <p:nvPr/>
          </p:nvGrpSpPr>
          <p:grpSpPr>
            <a:xfrm>
              <a:off x="8750299" y="3781782"/>
              <a:ext cx="2235202" cy="144084"/>
              <a:chOff x="8750299" y="3781782"/>
              <a:chExt cx="2235202" cy="144084"/>
            </a:xfrm>
          </p:grpSpPr>
          <p:sp>
            <p:nvSpPr>
              <p:cNvPr id="31" name="Rectangle 30">
                <a:extLst>
                  <a:ext uri="{FF2B5EF4-FFF2-40B4-BE49-F238E27FC236}">
                    <a16:creationId xmlns:a16="http://schemas.microsoft.com/office/drawing/2014/main" id="{9FA2951F-5240-8C0C-A409-AA1DAC623531}"/>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14D8D67-995C-E39D-E9BD-ACCC007F8286}"/>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 Placeholder 1">
              <a:extLst>
                <a:ext uri="{FF2B5EF4-FFF2-40B4-BE49-F238E27FC236}">
                  <a16:creationId xmlns:a16="http://schemas.microsoft.com/office/drawing/2014/main" id="{120706F1-C4D2-CDA6-F961-F75942095C0D}"/>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NIDORINO</a:t>
              </a:r>
              <a:endParaRPr lang="en-GB" dirty="0"/>
            </a:p>
          </p:txBody>
        </p:sp>
        <p:sp>
          <p:nvSpPr>
            <p:cNvPr id="38" name="Text Placeholder 7">
              <a:extLst>
                <a:ext uri="{FF2B5EF4-FFF2-40B4-BE49-F238E27FC236}">
                  <a16:creationId xmlns:a16="http://schemas.microsoft.com/office/drawing/2014/main" id="{B41E5D10-BD19-2D7C-AC4A-994BCD179447}"/>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39" name="Text Placeholder 8">
              <a:extLst>
                <a:ext uri="{FF2B5EF4-FFF2-40B4-BE49-F238E27FC236}">
                  <a16:creationId xmlns:a16="http://schemas.microsoft.com/office/drawing/2014/main" id="{9006002A-8D49-A9D2-4476-5008B3E79D0B}"/>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50/50</a:t>
              </a:r>
            </a:p>
          </p:txBody>
        </p:sp>
      </p:grpSp>
      <p:grpSp>
        <p:nvGrpSpPr>
          <p:cNvPr id="43" name="Group 42">
            <a:extLst>
              <a:ext uri="{FF2B5EF4-FFF2-40B4-BE49-F238E27FC236}">
                <a16:creationId xmlns:a16="http://schemas.microsoft.com/office/drawing/2014/main" id="{9BCFF66E-9278-5E51-1F1A-04FA894F3E04}"/>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E76C2137-C080-86A2-B595-FEB7671A5EF0}"/>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8235A93A-A925-F737-7A9A-D67EA4B7ED0E}"/>
                </a:ext>
              </a:extLst>
            </p:cNvPr>
            <p:cNvGrpSpPr/>
            <p:nvPr/>
          </p:nvGrpSpPr>
          <p:grpSpPr>
            <a:xfrm>
              <a:off x="2548092" y="1511301"/>
              <a:ext cx="2328708" cy="149224"/>
              <a:chOff x="2548092" y="1511301"/>
              <a:chExt cx="2328708" cy="149224"/>
            </a:xfrm>
          </p:grpSpPr>
          <p:sp>
            <p:nvSpPr>
              <p:cNvPr id="30" name="Rectangle 29">
                <a:extLst>
                  <a:ext uri="{FF2B5EF4-FFF2-40B4-BE49-F238E27FC236}">
                    <a16:creationId xmlns:a16="http://schemas.microsoft.com/office/drawing/2014/main" id="{C8521A18-C49A-C4C6-E857-BB8AE9F87DFB}"/>
                  </a:ext>
                </a:extLst>
              </p:cNvPr>
              <p:cNvSpPr/>
              <p:nvPr/>
            </p:nvSpPr>
            <p:spPr>
              <a:xfrm>
                <a:off x="2550301" y="1511301"/>
                <a:ext cx="232649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7CC9D7-70CA-287A-07D5-EC73F4C00929}"/>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 Placeholder 9">
              <a:extLst>
                <a:ext uri="{FF2B5EF4-FFF2-40B4-BE49-F238E27FC236}">
                  <a16:creationId xmlns:a16="http://schemas.microsoft.com/office/drawing/2014/main" id="{02FC625D-A190-AC3A-A79C-C079596E1FA0}"/>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GENGAR</a:t>
              </a:r>
              <a:endParaRPr lang="en-GB" dirty="0"/>
            </a:p>
          </p:txBody>
        </p:sp>
        <p:sp>
          <p:nvSpPr>
            <p:cNvPr id="41" name="Text Placeholder 10">
              <a:extLst>
                <a:ext uri="{FF2B5EF4-FFF2-40B4-BE49-F238E27FC236}">
                  <a16:creationId xmlns:a16="http://schemas.microsoft.com/office/drawing/2014/main" id="{90B87FA4-0A66-7BBB-1599-C4ACD181504F}"/>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spTree>
    <p:extLst>
      <p:ext uri="{BB962C8B-B14F-4D97-AF65-F5344CB8AC3E}">
        <p14:creationId xmlns:p14="http://schemas.microsoft.com/office/powerpoint/2010/main" val="73326625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1+#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0-#ppt_w/2"/>
                                          </p:val>
                                        </p:tav>
                                        <p:tav tm="100000">
                                          <p:val>
                                            <p:strVal val="#ppt_x"/>
                                          </p:val>
                                        </p:tav>
                                      </p:tavLst>
                                    </p:anim>
                                    <p:anim calcmode="lin" valueType="num">
                                      <p:cBhvr additive="base">
                                        <p:cTn id="16" dur="10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1+#ppt_w/2"/>
                                          </p:val>
                                        </p:tav>
                                        <p:tav tm="100000">
                                          <p:val>
                                            <p:strVal val="#ppt_x"/>
                                          </p:val>
                                        </p:tav>
                                      </p:tavLst>
                                    </p:anim>
                                    <p:anim calcmode="lin" valueType="num">
                                      <p:cBhvr additive="base">
                                        <p:cTn id="20"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They are defined by their temperature, precipitation and vegetation.</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56136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C74DE91-3E8E-BBDC-022F-82D070634FFC}"/>
              </a:ext>
            </a:extLst>
          </p:cNvPr>
          <p:cNvGrpSpPr/>
          <p:nvPr/>
        </p:nvGrpSpPr>
        <p:grpSpPr>
          <a:xfrm>
            <a:off x="6042713" y="2231110"/>
            <a:ext cx="4480725" cy="1672232"/>
            <a:chOff x="1609523" y="204802"/>
            <a:chExt cx="4480725" cy="1672232"/>
          </a:xfrm>
        </p:grpSpPr>
        <p:pic>
          <p:nvPicPr>
            <p:cNvPr id="24" name="Picture 23">
              <a:extLst>
                <a:ext uri="{FF2B5EF4-FFF2-40B4-BE49-F238E27FC236}">
                  <a16:creationId xmlns:a16="http://schemas.microsoft.com/office/drawing/2014/main" id="{C8012BEC-F5C1-BD01-3F57-0A5CA9E9A797}"/>
                </a:ext>
              </a:extLst>
            </p:cNvPr>
            <p:cNvPicPr>
              <a:picLocks noChangeAspect="1"/>
            </p:cNvPicPr>
            <p:nvPr/>
          </p:nvPicPr>
          <p:blipFill>
            <a:blip r:embed="rId2"/>
            <a:srcRect/>
            <a:stretch/>
          </p:blipFill>
          <p:spPr>
            <a:xfrm>
              <a:off x="1726089" y="331526"/>
              <a:ext cx="4364159" cy="1545508"/>
            </a:xfrm>
            <a:prstGeom prst="rect">
              <a:avLst/>
            </a:prstGeom>
          </p:spPr>
        </p:pic>
        <p:sp>
          <p:nvSpPr>
            <p:cNvPr id="25" name="TextBox 24">
              <a:extLst>
                <a:ext uri="{FF2B5EF4-FFF2-40B4-BE49-F238E27FC236}">
                  <a16:creationId xmlns:a16="http://schemas.microsoft.com/office/drawing/2014/main" id="{E509C25F-3866-CA09-73E5-FD2D9C6D351F}"/>
                </a:ext>
              </a:extLst>
            </p:cNvPr>
            <p:cNvSpPr txBox="1"/>
            <p:nvPr/>
          </p:nvSpPr>
          <p:spPr>
            <a:xfrm>
              <a:off x="3242954" y="204802"/>
              <a:ext cx="1180131"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Gary</a:t>
              </a:r>
            </a:p>
          </p:txBody>
        </p:sp>
        <p:sp>
          <p:nvSpPr>
            <p:cNvPr id="26" name="TextBox 25">
              <a:extLst>
                <a:ext uri="{FF2B5EF4-FFF2-40B4-BE49-F238E27FC236}">
                  <a16:creationId xmlns:a16="http://schemas.microsoft.com/office/drawing/2014/main" id="{615447D2-5EFE-59CA-AF02-68516FD0EB92}"/>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27" name="TextBox 26">
              <a:extLst>
                <a:ext uri="{FF2B5EF4-FFF2-40B4-BE49-F238E27FC236}">
                  <a16:creationId xmlns:a16="http://schemas.microsoft.com/office/drawing/2014/main" id="{A00FB83C-9714-0078-045E-EDA1BC6AB286}"/>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28" name="Picture 27">
              <a:extLst>
                <a:ext uri="{FF2B5EF4-FFF2-40B4-BE49-F238E27FC236}">
                  <a16:creationId xmlns:a16="http://schemas.microsoft.com/office/drawing/2014/main" id="{211A315F-E702-6CEE-0FF8-1E7E3BE26CF3}"/>
                </a:ext>
              </a:extLst>
            </p:cNvPr>
            <p:cNvPicPr>
              <a:picLocks noChangeAspect="1"/>
            </p:cNvPicPr>
            <p:nvPr/>
          </p:nvPicPr>
          <p:blipFill>
            <a:blip r:embed="rId3"/>
            <a:srcRect/>
            <a:stretch/>
          </p:blipFill>
          <p:spPr>
            <a:xfrm>
              <a:off x="1609523" y="402712"/>
              <a:ext cx="1842072" cy="921036"/>
            </a:xfrm>
            <a:prstGeom prst="rect">
              <a:avLst/>
            </a:prstGeom>
          </p:spPr>
        </p:pic>
      </p:grpSp>
      <p:sp>
        <p:nvSpPr>
          <p:cNvPr id="2" name="Text Placeholder 1">
            <a:extLst>
              <a:ext uri="{FF2B5EF4-FFF2-40B4-BE49-F238E27FC236}">
                <a16:creationId xmlns:a16="http://schemas.microsoft.com/office/drawing/2014/main" id="{3F4453BF-6692-B768-4537-0BD67E5FFFFA}"/>
              </a:ext>
            </a:extLst>
          </p:cNvPr>
          <p:cNvSpPr>
            <a:spLocks noGrp="1"/>
          </p:cNvSpPr>
          <p:nvPr>
            <p:ph type="body" sz="quarter" idx="3"/>
          </p:nvPr>
        </p:nvSpPr>
        <p:spPr>
          <a:xfrm>
            <a:off x="9245730" y="5930229"/>
            <a:ext cx="1451472" cy="701731"/>
          </a:xfrm>
        </p:spPr>
        <p:txBody>
          <a:bodyPr/>
          <a:lstStyle/>
          <a:p>
            <a:r>
              <a:rPr lang="en-GB"/>
              <a:t>NEXT</a:t>
            </a:r>
            <a:endParaRPr lang="en-GB" dirty="0"/>
          </a:p>
        </p:txBody>
      </p:sp>
      <p:sp>
        <p:nvSpPr>
          <p:cNvPr id="3" name="Title 2">
            <a:extLst>
              <a:ext uri="{FF2B5EF4-FFF2-40B4-BE49-F238E27FC236}">
                <a16:creationId xmlns:a16="http://schemas.microsoft.com/office/drawing/2014/main" id="{71F03B70-8379-4509-2543-4D4770FE7610}"/>
              </a:ext>
            </a:extLst>
          </p:cNvPr>
          <p:cNvSpPr>
            <a:spLocks noGrp="1"/>
          </p:cNvSpPr>
          <p:nvPr>
            <p:ph type="title"/>
          </p:nvPr>
        </p:nvSpPr>
        <p:spPr>
          <a:xfrm>
            <a:off x="1939886" y="5795509"/>
            <a:ext cx="5771921" cy="840230"/>
          </a:xfrm>
        </p:spPr>
        <p:txBody>
          <a:bodyPr/>
          <a:lstStyle/>
          <a:p>
            <a:r>
              <a:rPr lang="en-GB" sz="5400"/>
              <a:t>Presenters</a:t>
            </a:r>
            <a:endParaRPr lang="en-GB" sz="5400" dirty="0"/>
          </a:p>
        </p:txBody>
      </p:sp>
      <p:grpSp>
        <p:nvGrpSpPr>
          <p:cNvPr id="22" name="Group 21">
            <a:extLst>
              <a:ext uri="{FF2B5EF4-FFF2-40B4-BE49-F238E27FC236}">
                <a16:creationId xmlns:a16="http://schemas.microsoft.com/office/drawing/2014/main" id="{B3B04BAA-F7F9-E4C3-E0D2-3CFF666DAE10}"/>
              </a:ext>
            </a:extLst>
          </p:cNvPr>
          <p:cNvGrpSpPr/>
          <p:nvPr/>
        </p:nvGrpSpPr>
        <p:grpSpPr>
          <a:xfrm>
            <a:off x="1693928" y="204802"/>
            <a:ext cx="4396320" cy="1672232"/>
            <a:chOff x="1693928" y="204802"/>
            <a:chExt cx="4396320" cy="1672232"/>
          </a:xfrm>
        </p:grpSpPr>
        <p:pic>
          <p:nvPicPr>
            <p:cNvPr id="13" name="Picture 12">
              <a:extLst>
                <a:ext uri="{FF2B5EF4-FFF2-40B4-BE49-F238E27FC236}">
                  <a16:creationId xmlns:a16="http://schemas.microsoft.com/office/drawing/2014/main" id="{47ADE002-517E-35FF-51E3-7CBDE6796A0F}"/>
                </a:ext>
              </a:extLst>
            </p:cNvPr>
            <p:cNvPicPr>
              <a:picLocks noChangeAspect="1"/>
            </p:cNvPicPr>
            <p:nvPr/>
          </p:nvPicPr>
          <p:blipFill>
            <a:blip r:embed="rId2"/>
            <a:srcRect/>
            <a:stretch/>
          </p:blipFill>
          <p:spPr>
            <a:xfrm>
              <a:off x="1726089" y="331526"/>
              <a:ext cx="4364159" cy="1545508"/>
            </a:xfrm>
            <a:prstGeom prst="rect">
              <a:avLst/>
            </a:prstGeom>
          </p:spPr>
        </p:pic>
        <p:sp>
          <p:nvSpPr>
            <p:cNvPr id="16" name="TextBox 15">
              <a:extLst>
                <a:ext uri="{FF2B5EF4-FFF2-40B4-BE49-F238E27FC236}">
                  <a16:creationId xmlns:a16="http://schemas.microsoft.com/office/drawing/2014/main" id="{98A8CC80-72B6-5E55-EBBD-83527CE8CC28}"/>
                </a:ext>
              </a:extLst>
            </p:cNvPr>
            <p:cNvSpPr txBox="1"/>
            <p:nvPr/>
          </p:nvSpPr>
          <p:spPr>
            <a:xfrm>
              <a:off x="3242954" y="204802"/>
              <a:ext cx="1439818"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Lance</a:t>
              </a:r>
            </a:p>
          </p:txBody>
        </p:sp>
        <p:sp>
          <p:nvSpPr>
            <p:cNvPr id="18" name="TextBox 17">
              <a:extLst>
                <a:ext uri="{FF2B5EF4-FFF2-40B4-BE49-F238E27FC236}">
                  <a16:creationId xmlns:a16="http://schemas.microsoft.com/office/drawing/2014/main" id="{A60DE0AB-BDFC-4F08-178B-9D61CC6CD49B}"/>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19" name="TextBox 18">
              <a:extLst>
                <a:ext uri="{FF2B5EF4-FFF2-40B4-BE49-F238E27FC236}">
                  <a16:creationId xmlns:a16="http://schemas.microsoft.com/office/drawing/2014/main" id="{75212496-88EB-84D5-F3AE-E322BBA701BF}"/>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21" name="Picture 20" descr="A pixel art of a person with pink hair&#10;&#10;Description automatically generated">
              <a:extLst>
                <a:ext uri="{FF2B5EF4-FFF2-40B4-BE49-F238E27FC236}">
                  <a16:creationId xmlns:a16="http://schemas.microsoft.com/office/drawing/2014/main" id="{1AA81F49-50FC-E04F-7220-EDDA7EE593F5}"/>
                </a:ext>
              </a:extLst>
            </p:cNvPr>
            <p:cNvPicPr>
              <a:picLocks noChangeAspect="1"/>
            </p:cNvPicPr>
            <p:nvPr/>
          </p:nvPicPr>
          <p:blipFill>
            <a:blip r:embed="rId4"/>
            <a:stretch>
              <a:fillRect/>
            </a:stretch>
          </p:blipFill>
          <p:spPr>
            <a:xfrm>
              <a:off x="1693928" y="402712"/>
              <a:ext cx="1842072" cy="921036"/>
            </a:xfrm>
            <a:prstGeom prst="rect">
              <a:avLst/>
            </a:prstGeom>
          </p:spPr>
        </p:pic>
      </p:grpSp>
      <p:grpSp>
        <p:nvGrpSpPr>
          <p:cNvPr id="29" name="Group 28">
            <a:extLst>
              <a:ext uri="{FF2B5EF4-FFF2-40B4-BE49-F238E27FC236}">
                <a16:creationId xmlns:a16="http://schemas.microsoft.com/office/drawing/2014/main" id="{C66004B4-1EB3-3FDD-C628-E0EC52CC1C20}"/>
              </a:ext>
            </a:extLst>
          </p:cNvPr>
          <p:cNvGrpSpPr/>
          <p:nvPr/>
        </p:nvGrpSpPr>
        <p:grpSpPr>
          <a:xfrm>
            <a:off x="1647640" y="3813561"/>
            <a:ext cx="4437899" cy="1672232"/>
            <a:chOff x="1652349" y="204802"/>
            <a:chExt cx="4437899" cy="1672232"/>
          </a:xfrm>
        </p:grpSpPr>
        <p:pic>
          <p:nvPicPr>
            <p:cNvPr id="30" name="Picture 29">
              <a:extLst>
                <a:ext uri="{FF2B5EF4-FFF2-40B4-BE49-F238E27FC236}">
                  <a16:creationId xmlns:a16="http://schemas.microsoft.com/office/drawing/2014/main" id="{5DB336E8-F33F-29D8-66B6-7CDB1203DD63}"/>
                </a:ext>
              </a:extLst>
            </p:cNvPr>
            <p:cNvPicPr>
              <a:picLocks noChangeAspect="1"/>
            </p:cNvPicPr>
            <p:nvPr/>
          </p:nvPicPr>
          <p:blipFill>
            <a:blip r:embed="rId2"/>
            <a:srcRect/>
            <a:stretch/>
          </p:blipFill>
          <p:spPr>
            <a:xfrm>
              <a:off x="1726089" y="331526"/>
              <a:ext cx="4364159" cy="1545508"/>
            </a:xfrm>
            <a:prstGeom prst="rect">
              <a:avLst/>
            </a:prstGeom>
          </p:spPr>
        </p:pic>
        <p:sp>
          <p:nvSpPr>
            <p:cNvPr id="31" name="TextBox 30">
              <a:extLst>
                <a:ext uri="{FF2B5EF4-FFF2-40B4-BE49-F238E27FC236}">
                  <a16:creationId xmlns:a16="http://schemas.microsoft.com/office/drawing/2014/main" id="{120F2701-B2C6-CE3D-F2CF-989FED2670FD}"/>
                </a:ext>
              </a:extLst>
            </p:cNvPr>
            <p:cNvSpPr txBox="1"/>
            <p:nvPr/>
          </p:nvSpPr>
          <p:spPr>
            <a:xfrm>
              <a:off x="3242954" y="204802"/>
              <a:ext cx="1396536"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Ethan</a:t>
              </a:r>
            </a:p>
          </p:txBody>
        </p:sp>
        <p:sp>
          <p:nvSpPr>
            <p:cNvPr id="32" name="TextBox 31">
              <a:extLst>
                <a:ext uri="{FF2B5EF4-FFF2-40B4-BE49-F238E27FC236}">
                  <a16:creationId xmlns:a16="http://schemas.microsoft.com/office/drawing/2014/main" id="{CD5D25ED-6FF8-5408-F744-EB73A8F2F999}"/>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33" name="TextBox 32">
              <a:extLst>
                <a:ext uri="{FF2B5EF4-FFF2-40B4-BE49-F238E27FC236}">
                  <a16:creationId xmlns:a16="http://schemas.microsoft.com/office/drawing/2014/main" id="{FC1570D4-5680-29F3-FDF2-547263A16E76}"/>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34" name="Picture 33">
              <a:extLst>
                <a:ext uri="{FF2B5EF4-FFF2-40B4-BE49-F238E27FC236}">
                  <a16:creationId xmlns:a16="http://schemas.microsoft.com/office/drawing/2014/main" id="{3C00C9FA-5FC8-059D-10CB-FA81574A9019}"/>
                </a:ext>
              </a:extLst>
            </p:cNvPr>
            <p:cNvPicPr>
              <a:picLocks noChangeAspect="1"/>
            </p:cNvPicPr>
            <p:nvPr/>
          </p:nvPicPr>
          <p:blipFill>
            <a:blip r:embed="rId5"/>
            <a:srcRect/>
            <a:stretch/>
          </p:blipFill>
          <p:spPr>
            <a:xfrm>
              <a:off x="1652349" y="402712"/>
              <a:ext cx="1842072" cy="921036"/>
            </a:xfrm>
            <a:prstGeom prst="rect">
              <a:avLst/>
            </a:prstGeom>
          </p:spPr>
        </p:pic>
      </p:grpSp>
      <p:grpSp>
        <p:nvGrpSpPr>
          <p:cNvPr id="35" name="Group 34">
            <a:extLst>
              <a:ext uri="{FF2B5EF4-FFF2-40B4-BE49-F238E27FC236}">
                <a16:creationId xmlns:a16="http://schemas.microsoft.com/office/drawing/2014/main" id="{44B69E19-BEB6-1869-C894-31F427F68A15}"/>
              </a:ext>
            </a:extLst>
          </p:cNvPr>
          <p:cNvGrpSpPr/>
          <p:nvPr/>
        </p:nvGrpSpPr>
        <p:grpSpPr>
          <a:xfrm>
            <a:off x="1647640" y="1998034"/>
            <a:ext cx="4437899" cy="1672231"/>
            <a:chOff x="1652349" y="204802"/>
            <a:chExt cx="4437899" cy="1672231"/>
          </a:xfrm>
        </p:grpSpPr>
        <p:pic>
          <p:nvPicPr>
            <p:cNvPr id="36" name="Picture 35">
              <a:extLst>
                <a:ext uri="{FF2B5EF4-FFF2-40B4-BE49-F238E27FC236}">
                  <a16:creationId xmlns:a16="http://schemas.microsoft.com/office/drawing/2014/main" id="{DD25B696-2B46-11FD-2E25-9BCBD3930DAD}"/>
                </a:ext>
              </a:extLst>
            </p:cNvPr>
            <p:cNvPicPr>
              <a:picLocks noChangeAspect="1"/>
            </p:cNvPicPr>
            <p:nvPr/>
          </p:nvPicPr>
          <p:blipFill>
            <a:blip r:embed="rId6"/>
            <a:srcRect/>
            <a:stretch/>
          </p:blipFill>
          <p:spPr>
            <a:xfrm>
              <a:off x="1726089" y="331526"/>
              <a:ext cx="4364159" cy="1545507"/>
            </a:xfrm>
            <a:prstGeom prst="rect">
              <a:avLst/>
            </a:prstGeom>
          </p:spPr>
        </p:pic>
        <p:sp>
          <p:nvSpPr>
            <p:cNvPr id="37" name="TextBox 36">
              <a:extLst>
                <a:ext uri="{FF2B5EF4-FFF2-40B4-BE49-F238E27FC236}">
                  <a16:creationId xmlns:a16="http://schemas.microsoft.com/office/drawing/2014/main" id="{A2EF5FE7-4B7E-3FE7-CBC2-AC19E38DEC53}"/>
                </a:ext>
              </a:extLst>
            </p:cNvPr>
            <p:cNvSpPr txBox="1"/>
            <p:nvPr/>
          </p:nvSpPr>
          <p:spPr>
            <a:xfrm>
              <a:off x="3242954" y="204802"/>
              <a:ext cx="1396536"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Karen</a:t>
              </a:r>
            </a:p>
          </p:txBody>
        </p:sp>
        <p:sp>
          <p:nvSpPr>
            <p:cNvPr id="38" name="TextBox 37">
              <a:extLst>
                <a:ext uri="{FF2B5EF4-FFF2-40B4-BE49-F238E27FC236}">
                  <a16:creationId xmlns:a16="http://schemas.microsoft.com/office/drawing/2014/main" id="{B44FC6B9-F341-D7E7-B583-34B0D608A81E}"/>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39" name="TextBox 38">
              <a:extLst>
                <a:ext uri="{FF2B5EF4-FFF2-40B4-BE49-F238E27FC236}">
                  <a16:creationId xmlns:a16="http://schemas.microsoft.com/office/drawing/2014/main" id="{2C9EECF7-42FA-9AA6-EE13-33E22B25205F}"/>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40" name="Picture 39">
              <a:extLst>
                <a:ext uri="{FF2B5EF4-FFF2-40B4-BE49-F238E27FC236}">
                  <a16:creationId xmlns:a16="http://schemas.microsoft.com/office/drawing/2014/main" id="{06712266-3842-0F4E-6A3F-9BF6AB5A9566}"/>
                </a:ext>
              </a:extLst>
            </p:cNvPr>
            <p:cNvPicPr>
              <a:picLocks noChangeAspect="1"/>
            </p:cNvPicPr>
            <p:nvPr/>
          </p:nvPicPr>
          <p:blipFill>
            <a:blip r:embed="rId7"/>
            <a:srcRect/>
            <a:stretch/>
          </p:blipFill>
          <p:spPr>
            <a:xfrm>
              <a:off x="1652349" y="402712"/>
              <a:ext cx="1842072" cy="921036"/>
            </a:xfrm>
            <a:prstGeom prst="rect">
              <a:avLst/>
            </a:prstGeom>
          </p:spPr>
        </p:pic>
      </p:grpSp>
      <p:grpSp>
        <p:nvGrpSpPr>
          <p:cNvPr id="41" name="Group 40">
            <a:extLst>
              <a:ext uri="{FF2B5EF4-FFF2-40B4-BE49-F238E27FC236}">
                <a16:creationId xmlns:a16="http://schemas.microsoft.com/office/drawing/2014/main" id="{7745F47E-877B-81D5-1410-2C026E4C3D7C}"/>
              </a:ext>
            </a:extLst>
          </p:cNvPr>
          <p:cNvGrpSpPr/>
          <p:nvPr/>
        </p:nvGrpSpPr>
        <p:grpSpPr>
          <a:xfrm>
            <a:off x="6127118" y="477626"/>
            <a:ext cx="4396320" cy="1672231"/>
            <a:chOff x="1693928" y="204802"/>
            <a:chExt cx="4396320" cy="1672231"/>
          </a:xfrm>
        </p:grpSpPr>
        <p:pic>
          <p:nvPicPr>
            <p:cNvPr id="42" name="Picture 41">
              <a:extLst>
                <a:ext uri="{FF2B5EF4-FFF2-40B4-BE49-F238E27FC236}">
                  <a16:creationId xmlns:a16="http://schemas.microsoft.com/office/drawing/2014/main" id="{A3FE37A0-301C-0296-2A58-A6260EB2E9BF}"/>
                </a:ext>
              </a:extLst>
            </p:cNvPr>
            <p:cNvPicPr>
              <a:picLocks noChangeAspect="1"/>
            </p:cNvPicPr>
            <p:nvPr/>
          </p:nvPicPr>
          <p:blipFill>
            <a:blip r:embed="rId6"/>
            <a:srcRect/>
            <a:stretch/>
          </p:blipFill>
          <p:spPr>
            <a:xfrm>
              <a:off x="1726089" y="331526"/>
              <a:ext cx="4364159" cy="1545507"/>
            </a:xfrm>
            <a:prstGeom prst="rect">
              <a:avLst/>
            </a:prstGeom>
          </p:spPr>
        </p:pic>
        <p:sp>
          <p:nvSpPr>
            <p:cNvPr id="43" name="TextBox 42">
              <a:extLst>
                <a:ext uri="{FF2B5EF4-FFF2-40B4-BE49-F238E27FC236}">
                  <a16:creationId xmlns:a16="http://schemas.microsoft.com/office/drawing/2014/main" id="{98CE81F1-6FB2-1AD1-9751-BBF2B6A33FD0}"/>
                </a:ext>
              </a:extLst>
            </p:cNvPr>
            <p:cNvSpPr txBox="1"/>
            <p:nvPr/>
          </p:nvSpPr>
          <p:spPr>
            <a:xfrm>
              <a:off x="3242954" y="204802"/>
              <a:ext cx="1742785"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Jasmine</a:t>
              </a:r>
            </a:p>
          </p:txBody>
        </p:sp>
        <p:sp>
          <p:nvSpPr>
            <p:cNvPr id="44" name="TextBox 43">
              <a:extLst>
                <a:ext uri="{FF2B5EF4-FFF2-40B4-BE49-F238E27FC236}">
                  <a16:creationId xmlns:a16="http://schemas.microsoft.com/office/drawing/2014/main" id="{EDB86903-84B6-B394-14A3-595B1B3FAA4D}"/>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45" name="TextBox 44">
              <a:extLst>
                <a:ext uri="{FF2B5EF4-FFF2-40B4-BE49-F238E27FC236}">
                  <a16:creationId xmlns:a16="http://schemas.microsoft.com/office/drawing/2014/main" id="{0BF30A49-0D2C-8D6B-5633-A0B2B22DD2DF}"/>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46" name="Picture 45">
              <a:extLst>
                <a:ext uri="{FF2B5EF4-FFF2-40B4-BE49-F238E27FC236}">
                  <a16:creationId xmlns:a16="http://schemas.microsoft.com/office/drawing/2014/main" id="{C47A1171-D33E-EC1B-6EF2-0C0009D554A1}"/>
                </a:ext>
              </a:extLst>
            </p:cNvPr>
            <p:cNvPicPr>
              <a:picLocks noChangeAspect="1"/>
            </p:cNvPicPr>
            <p:nvPr/>
          </p:nvPicPr>
          <p:blipFill>
            <a:blip r:embed="rId8"/>
            <a:srcRect/>
            <a:stretch/>
          </p:blipFill>
          <p:spPr>
            <a:xfrm>
              <a:off x="1693928" y="402712"/>
              <a:ext cx="1842072" cy="921036"/>
            </a:xfrm>
            <a:prstGeom prst="rect">
              <a:avLst/>
            </a:prstGeom>
          </p:spPr>
        </p:pic>
      </p:grpSp>
      <p:grpSp>
        <p:nvGrpSpPr>
          <p:cNvPr id="47" name="Group 46">
            <a:extLst>
              <a:ext uri="{FF2B5EF4-FFF2-40B4-BE49-F238E27FC236}">
                <a16:creationId xmlns:a16="http://schemas.microsoft.com/office/drawing/2014/main" id="{BB5006BE-78E2-7A05-1491-0A5DA84B4BA4}"/>
              </a:ext>
            </a:extLst>
          </p:cNvPr>
          <p:cNvGrpSpPr/>
          <p:nvPr/>
        </p:nvGrpSpPr>
        <p:grpSpPr>
          <a:xfrm>
            <a:off x="6083316" y="3974528"/>
            <a:ext cx="4440122" cy="1672231"/>
            <a:chOff x="1650126" y="204802"/>
            <a:chExt cx="4440122" cy="1672231"/>
          </a:xfrm>
        </p:grpSpPr>
        <p:pic>
          <p:nvPicPr>
            <p:cNvPr id="48" name="Picture 47">
              <a:extLst>
                <a:ext uri="{FF2B5EF4-FFF2-40B4-BE49-F238E27FC236}">
                  <a16:creationId xmlns:a16="http://schemas.microsoft.com/office/drawing/2014/main" id="{E59FFCC7-34B0-5570-6C0F-DAA5484BB834}"/>
                </a:ext>
              </a:extLst>
            </p:cNvPr>
            <p:cNvPicPr>
              <a:picLocks noChangeAspect="1"/>
            </p:cNvPicPr>
            <p:nvPr/>
          </p:nvPicPr>
          <p:blipFill>
            <a:blip r:embed="rId6"/>
            <a:srcRect/>
            <a:stretch/>
          </p:blipFill>
          <p:spPr>
            <a:xfrm>
              <a:off x="1726089" y="331526"/>
              <a:ext cx="4364159" cy="1545507"/>
            </a:xfrm>
            <a:prstGeom prst="rect">
              <a:avLst/>
            </a:prstGeom>
          </p:spPr>
        </p:pic>
        <p:sp>
          <p:nvSpPr>
            <p:cNvPr id="49" name="TextBox 48">
              <a:extLst>
                <a:ext uri="{FF2B5EF4-FFF2-40B4-BE49-F238E27FC236}">
                  <a16:creationId xmlns:a16="http://schemas.microsoft.com/office/drawing/2014/main" id="{1FD4EDC5-2041-3789-C013-0B301CE2A9C8}"/>
                </a:ext>
              </a:extLst>
            </p:cNvPr>
            <p:cNvSpPr txBox="1"/>
            <p:nvPr/>
          </p:nvSpPr>
          <p:spPr>
            <a:xfrm>
              <a:off x="3242954" y="204802"/>
              <a:ext cx="1223412"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Misty</a:t>
              </a:r>
            </a:p>
          </p:txBody>
        </p:sp>
        <p:sp>
          <p:nvSpPr>
            <p:cNvPr id="50" name="TextBox 49">
              <a:extLst>
                <a:ext uri="{FF2B5EF4-FFF2-40B4-BE49-F238E27FC236}">
                  <a16:creationId xmlns:a16="http://schemas.microsoft.com/office/drawing/2014/main" id="{D279D2E0-D23C-29D4-FC60-48AED5CF8E21}"/>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15</a:t>
              </a:r>
            </a:p>
          </p:txBody>
        </p:sp>
        <p:sp>
          <p:nvSpPr>
            <p:cNvPr id="51" name="TextBox 50">
              <a:extLst>
                <a:ext uri="{FF2B5EF4-FFF2-40B4-BE49-F238E27FC236}">
                  <a16:creationId xmlns:a16="http://schemas.microsoft.com/office/drawing/2014/main" id="{053642E5-72FB-65BD-CCC0-A2B13338C737}"/>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52" name="Picture 51">
              <a:extLst>
                <a:ext uri="{FF2B5EF4-FFF2-40B4-BE49-F238E27FC236}">
                  <a16:creationId xmlns:a16="http://schemas.microsoft.com/office/drawing/2014/main" id="{EFF466DE-31CA-7E46-6E04-A767B1E15075}"/>
                </a:ext>
              </a:extLst>
            </p:cNvPr>
            <p:cNvPicPr>
              <a:picLocks noChangeAspect="1"/>
            </p:cNvPicPr>
            <p:nvPr/>
          </p:nvPicPr>
          <p:blipFill>
            <a:blip r:embed="rId9"/>
            <a:srcRect/>
            <a:stretch/>
          </p:blipFill>
          <p:spPr>
            <a:xfrm>
              <a:off x="1650126" y="402712"/>
              <a:ext cx="1842072" cy="921036"/>
            </a:xfrm>
            <a:prstGeom prst="rect">
              <a:avLst/>
            </a:prstGeom>
          </p:spPr>
        </p:pic>
      </p:grpSp>
    </p:spTree>
    <p:extLst>
      <p:ext uri="{BB962C8B-B14F-4D97-AF65-F5344CB8AC3E}">
        <p14:creationId xmlns:p14="http://schemas.microsoft.com/office/powerpoint/2010/main" val="27196535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URBAN</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7725" y="1443948"/>
            <a:ext cx="576263" cy="768350"/>
          </a:xfrm>
          <a:prstGeom prst="rect">
            <a:avLst/>
          </a:prstGeom>
        </p:spPr>
      </p:pic>
      <p:pic>
        <p:nvPicPr>
          <p:cNvPr id="33" name="Picture Placeholder 32" descr="A pixel art of a park&#10;&#10;Description automatically generated">
            <a:extLst>
              <a:ext uri="{FF2B5EF4-FFF2-40B4-BE49-F238E27FC236}">
                <a16:creationId xmlns:a16="http://schemas.microsoft.com/office/drawing/2014/main" id="{487591EF-CB7E-7F67-33CA-6D1B53F6B1D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054241042"/>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GRASSLAND</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1819963"/>
            <a:ext cx="576263" cy="768350"/>
          </a:xfrm>
          <a:prstGeom prst="rect">
            <a:avLst/>
          </a:prstGeom>
        </p:spPr>
      </p:pic>
      <p:pic>
        <p:nvPicPr>
          <p:cNvPr id="28" name="Picture Placeholder 27" descr="A pixel art of a path in a grassy field&#10;&#10;Description automatically generated">
            <a:extLst>
              <a:ext uri="{FF2B5EF4-FFF2-40B4-BE49-F238E27FC236}">
                <a16:creationId xmlns:a16="http://schemas.microsoft.com/office/drawing/2014/main" id="{A0C0013E-7266-EF18-D5BF-3117086E764C}"/>
              </a:ext>
            </a:extLst>
          </p:cNvPr>
          <p:cNvPicPr>
            <a:picLocks noGrp="1" noChangeAspect="1"/>
          </p:cNvPicPr>
          <p:nvPr>
            <p:ph type="pic" sz="quarter" idx="10"/>
          </p:nvPr>
        </p:nvPicPr>
        <p:blipFill>
          <a:blip r:embed="rId3"/>
          <a:srcRect l="12561" r="12561"/>
          <a:stretch>
            <a:fillRect/>
          </a:stretch>
        </p:blipFill>
        <p:spPr/>
      </p:pic>
    </p:spTree>
    <p:extLst>
      <p:ext uri="{BB962C8B-B14F-4D97-AF65-F5344CB8AC3E}">
        <p14:creationId xmlns:p14="http://schemas.microsoft.com/office/powerpoint/2010/main" val="946333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pic>
        <p:nvPicPr>
          <p:cNvPr id="18" name="Picture Placeholder 17" descr="A pixelated image of a green tree&#10;&#10;Description automatically generated">
            <a:extLst>
              <a:ext uri="{FF2B5EF4-FFF2-40B4-BE49-F238E27FC236}">
                <a16:creationId xmlns:a16="http://schemas.microsoft.com/office/drawing/2014/main" id="{10104303-418E-19C4-5B93-B43E0387FE8C}"/>
              </a:ext>
            </a:extLst>
          </p:cNvPr>
          <p:cNvPicPr>
            <a:picLocks noGrp="1" noChangeAspect="1"/>
          </p:cNvPicPr>
          <p:nvPr>
            <p:ph type="pic" sz="quarter" idx="10"/>
          </p:nvPr>
        </p:nvPicPr>
        <p:blipFill>
          <a:blip r:embed="rId2"/>
          <a:srcRect l="12642" r="12642"/>
          <a:stretch/>
        </p:blipFill>
        <p:spPr>
          <a:xfrm>
            <a:off x="7251001" y="3559147"/>
            <a:ext cx="4462462" cy="2794028"/>
          </a:xfrm>
        </p:spPr>
      </p:pic>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TEMPERATE FOREST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8756" y="3241139"/>
            <a:ext cx="576263" cy="768350"/>
          </a:xfrm>
          <a:prstGeom prst="rect">
            <a:avLst/>
          </a:prstGeom>
        </p:spPr>
      </p:pic>
    </p:spTree>
    <p:extLst>
      <p:ext uri="{BB962C8B-B14F-4D97-AF65-F5344CB8AC3E}">
        <p14:creationId xmlns:p14="http://schemas.microsoft.com/office/powerpoint/2010/main" val="3846399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RAINFOREST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4309775"/>
            <a:ext cx="576263" cy="768350"/>
          </a:xfrm>
          <a:prstGeom prst="rect">
            <a:avLst/>
          </a:prstGeom>
        </p:spPr>
      </p:pic>
      <p:pic>
        <p:nvPicPr>
          <p:cNvPr id="6" name="Picture Placeholder 5" descr="A video game screen with trees and a house&#10;&#10;Description automatically generated">
            <a:extLst>
              <a:ext uri="{FF2B5EF4-FFF2-40B4-BE49-F238E27FC236}">
                <a16:creationId xmlns:a16="http://schemas.microsoft.com/office/drawing/2014/main" id="{5FC955D9-49ED-E8E5-3032-497A3FA370C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4048702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1045</Words>
  <Application>Microsoft Macintosh PowerPoint</Application>
  <PresentationFormat>Widescreen</PresentationFormat>
  <Paragraphs>213</Paragraphs>
  <Slides>32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Pokemon Fire Red</vt:lpstr>
      <vt:lpstr>Arial</vt:lpstr>
      <vt:lpstr>Calibri</vt:lpstr>
      <vt:lpstr>Office Theme</vt:lpstr>
      <vt:lpstr>PowerPoint Presentation</vt:lpstr>
      <vt:lpstr>PowerPoint Presentation</vt:lpstr>
      <vt:lpstr>PowerPoint Presentation</vt:lpstr>
      <vt:lpstr>PowerPoint Presentation</vt:lpstr>
      <vt:lpstr>Presenters</vt:lpstr>
      <vt:lpstr>BIOME MAP</vt:lpstr>
      <vt:lpstr>BIOME MAP</vt:lpstr>
      <vt:lpstr>BIOME MAP</vt:lpstr>
      <vt:lpstr>BIOME MAP</vt:lpstr>
      <vt:lpstr>BIOME MAP</vt:lpstr>
      <vt:lpstr>BIOME MAP</vt:lpstr>
      <vt:lpstr>BIOME MAP</vt:lpstr>
      <vt:lpstr>BIOME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biome has a layer of permafrost?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subject/>
  <dc:creator>D Story Productions @dstoryco</dc:creator>
  <cp:keywords/>
  <dc:description/>
  <cp:lastModifiedBy>D Story Productions @dstoryco</cp:lastModifiedBy>
  <cp:revision>41</cp:revision>
  <dcterms:created xsi:type="dcterms:W3CDTF">2023-08-24T05:07:31Z</dcterms:created>
  <dcterms:modified xsi:type="dcterms:W3CDTF">2023-09-15T02:02:24Z</dcterms:modified>
  <cp:category/>
</cp:coreProperties>
</file>